
<file path=[Content_Types].xml><?xml version="1.0" encoding="utf-8"?>
<Types xmlns="http://schemas.openxmlformats.org/package/2006/content-types">
  <Default Extension="emf" ContentType="image/x-emf"/>
  <Default Extension="jpeg" ContentType="image/jpeg"/>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66"/>
  </p:notesMasterIdLst>
  <p:sldIdLst>
    <p:sldId id="256" r:id="rId2"/>
    <p:sldId id="257" r:id="rId3"/>
    <p:sldId id="259" r:id="rId4"/>
    <p:sldId id="260" r:id="rId5"/>
    <p:sldId id="262" r:id="rId6"/>
    <p:sldId id="261"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1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258" r:id="rId65"/>
  </p:sldIdLst>
  <p:sldSz cx="12192000" cy="6858000"/>
  <p:notesSz cx="6858000" cy="9144000"/>
  <p:defaultTextStyle>
    <a:defPPr>
      <a:defRPr lang="ar-E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240" autoAdjust="0"/>
  </p:normalViewPr>
  <p:slideViewPr>
    <p:cSldViewPr snapToGrid="0">
      <p:cViewPr varScale="1">
        <p:scale>
          <a:sx n="103" d="100"/>
          <a:sy n="103" d="100"/>
        </p:scale>
        <p:origin x="91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6.xml.rels><?xml version="1.0" encoding="UTF-8" standalone="yes"?>
<Relationships xmlns="http://schemas.openxmlformats.org/package/2006/relationships"><Relationship Id="rId8" Type="http://schemas.openxmlformats.org/officeDocument/2006/relationships/image" Target="../media/image59.svg"/><Relationship Id="rId3" Type="http://schemas.openxmlformats.org/officeDocument/2006/relationships/image" Target="../media/image54.png"/><Relationship Id="rId7" Type="http://schemas.openxmlformats.org/officeDocument/2006/relationships/image" Target="../media/image58.png"/><Relationship Id="rId12" Type="http://schemas.openxmlformats.org/officeDocument/2006/relationships/image" Target="../media/image63.svg"/><Relationship Id="rId2" Type="http://schemas.openxmlformats.org/officeDocument/2006/relationships/image" Target="../media/image53.svg"/><Relationship Id="rId1" Type="http://schemas.openxmlformats.org/officeDocument/2006/relationships/image" Target="../media/image52.png"/><Relationship Id="rId6" Type="http://schemas.openxmlformats.org/officeDocument/2006/relationships/image" Target="../media/image57.svg"/><Relationship Id="rId11" Type="http://schemas.openxmlformats.org/officeDocument/2006/relationships/image" Target="../media/image62.png"/><Relationship Id="rId5" Type="http://schemas.openxmlformats.org/officeDocument/2006/relationships/image" Target="../media/image56.png"/><Relationship Id="rId10" Type="http://schemas.openxmlformats.org/officeDocument/2006/relationships/image" Target="../media/image61.svg"/><Relationship Id="rId4" Type="http://schemas.openxmlformats.org/officeDocument/2006/relationships/image" Target="../media/image55.svg"/><Relationship Id="rId9" Type="http://schemas.openxmlformats.org/officeDocument/2006/relationships/image" Target="../media/image60.pn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6.xml.rels><?xml version="1.0" encoding="UTF-8" standalone="yes"?>
<Relationships xmlns="http://schemas.openxmlformats.org/package/2006/relationships"><Relationship Id="rId8" Type="http://schemas.openxmlformats.org/officeDocument/2006/relationships/image" Target="../media/image59.svg"/><Relationship Id="rId3" Type="http://schemas.openxmlformats.org/officeDocument/2006/relationships/image" Target="../media/image54.png"/><Relationship Id="rId7" Type="http://schemas.openxmlformats.org/officeDocument/2006/relationships/image" Target="../media/image58.png"/><Relationship Id="rId12" Type="http://schemas.openxmlformats.org/officeDocument/2006/relationships/image" Target="../media/image63.svg"/><Relationship Id="rId2" Type="http://schemas.openxmlformats.org/officeDocument/2006/relationships/image" Target="../media/image53.svg"/><Relationship Id="rId1" Type="http://schemas.openxmlformats.org/officeDocument/2006/relationships/image" Target="../media/image52.png"/><Relationship Id="rId6" Type="http://schemas.openxmlformats.org/officeDocument/2006/relationships/image" Target="../media/image57.svg"/><Relationship Id="rId11" Type="http://schemas.openxmlformats.org/officeDocument/2006/relationships/image" Target="../media/image62.png"/><Relationship Id="rId5" Type="http://schemas.openxmlformats.org/officeDocument/2006/relationships/image" Target="../media/image56.png"/><Relationship Id="rId10" Type="http://schemas.openxmlformats.org/officeDocument/2006/relationships/image" Target="../media/image61.svg"/><Relationship Id="rId4" Type="http://schemas.openxmlformats.org/officeDocument/2006/relationships/image" Target="../media/image55.svg"/><Relationship Id="rId9" Type="http://schemas.openxmlformats.org/officeDocument/2006/relationships/image" Target="../media/image6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3A71A0-5846-4217-A7F9-EDF947B3CBA3}"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E900217D-26C9-4A7E-AD83-90AAFAC4DFF2}">
      <dgm:prSet/>
      <dgm:spPr/>
      <dgm:t>
        <a:bodyPr/>
        <a:lstStyle/>
        <a:p>
          <a:pPr>
            <a:lnSpc>
              <a:spcPct val="100000"/>
            </a:lnSpc>
            <a:defRPr b="1"/>
          </a:pPr>
          <a:r>
            <a:rPr lang="en-US" b="1"/>
            <a:t>Stakeholders </a:t>
          </a:r>
          <a:r>
            <a:rPr lang="en-US"/>
            <a:t>are the people involved in or affected by project activities</a:t>
          </a:r>
        </a:p>
      </dgm:t>
    </dgm:pt>
    <dgm:pt modelId="{D16AA3BB-8891-4CBF-8588-D95BD19589FD}" type="parTrans" cxnId="{8C15E8EB-A402-41F6-BC85-DFE31FE27FB3}">
      <dgm:prSet/>
      <dgm:spPr/>
      <dgm:t>
        <a:bodyPr/>
        <a:lstStyle/>
        <a:p>
          <a:endParaRPr lang="en-US"/>
        </a:p>
      </dgm:t>
    </dgm:pt>
    <dgm:pt modelId="{422290C2-3035-4545-8714-AB0F095732B7}" type="sibTrans" cxnId="{8C15E8EB-A402-41F6-BC85-DFE31FE27FB3}">
      <dgm:prSet/>
      <dgm:spPr/>
      <dgm:t>
        <a:bodyPr/>
        <a:lstStyle/>
        <a:p>
          <a:endParaRPr lang="en-US"/>
        </a:p>
      </dgm:t>
    </dgm:pt>
    <dgm:pt modelId="{5BD8CAD4-06B1-46AE-A19C-E4EF8614C1BC}">
      <dgm:prSet/>
      <dgm:spPr/>
      <dgm:t>
        <a:bodyPr/>
        <a:lstStyle/>
        <a:p>
          <a:pPr>
            <a:lnSpc>
              <a:spcPct val="100000"/>
            </a:lnSpc>
            <a:defRPr b="1"/>
          </a:pPr>
          <a:r>
            <a:rPr lang="en-US" dirty="0"/>
            <a:t>Stakeholders include:</a:t>
          </a:r>
        </a:p>
      </dgm:t>
    </dgm:pt>
    <dgm:pt modelId="{F26144A6-1A5D-4227-93ED-61C696C8B0FF}" type="parTrans" cxnId="{28F9D342-571D-4717-A30D-C510E8D55C92}">
      <dgm:prSet/>
      <dgm:spPr/>
      <dgm:t>
        <a:bodyPr/>
        <a:lstStyle/>
        <a:p>
          <a:endParaRPr lang="en-US"/>
        </a:p>
      </dgm:t>
    </dgm:pt>
    <dgm:pt modelId="{F87DFBB8-F226-403D-9ED6-4B85CEEA7032}" type="sibTrans" cxnId="{28F9D342-571D-4717-A30D-C510E8D55C92}">
      <dgm:prSet/>
      <dgm:spPr/>
      <dgm:t>
        <a:bodyPr/>
        <a:lstStyle/>
        <a:p>
          <a:endParaRPr lang="en-US"/>
        </a:p>
      </dgm:t>
    </dgm:pt>
    <dgm:pt modelId="{555A6CA3-6E86-41A0-8984-8CD597D405C9}">
      <dgm:prSet custT="1"/>
      <dgm:spPr/>
      <dgm:t>
        <a:bodyPr/>
        <a:lstStyle/>
        <a:p>
          <a:pPr>
            <a:lnSpc>
              <a:spcPct val="100000"/>
            </a:lnSpc>
          </a:pPr>
          <a:r>
            <a:rPr lang="en-US" sz="1400"/>
            <a:t>the project sponsor</a:t>
          </a:r>
        </a:p>
      </dgm:t>
    </dgm:pt>
    <dgm:pt modelId="{CC1CA641-3B58-460B-8AFF-BBF475EA1EBE}" type="parTrans" cxnId="{EEDCAEAF-4D44-4280-B591-92703141ADBB}">
      <dgm:prSet/>
      <dgm:spPr/>
      <dgm:t>
        <a:bodyPr/>
        <a:lstStyle/>
        <a:p>
          <a:endParaRPr lang="en-US"/>
        </a:p>
      </dgm:t>
    </dgm:pt>
    <dgm:pt modelId="{675CECBF-29B7-45C3-957C-BF238C0A8A72}" type="sibTrans" cxnId="{EEDCAEAF-4D44-4280-B591-92703141ADBB}">
      <dgm:prSet/>
      <dgm:spPr/>
      <dgm:t>
        <a:bodyPr/>
        <a:lstStyle/>
        <a:p>
          <a:endParaRPr lang="en-US"/>
        </a:p>
      </dgm:t>
    </dgm:pt>
    <dgm:pt modelId="{39DDF993-9A55-4FD2-9261-7B875193E495}">
      <dgm:prSet custT="1"/>
      <dgm:spPr/>
      <dgm:t>
        <a:bodyPr/>
        <a:lstStyle/>
        <a:p>
          <a:pPr>
            <a:lnSpc>
              <a:spcPct val="100000"/>
            </a:lnSpc>
          </a:pPr>
          <a:r>
            <a:rPr lang="en-US" sz="1400"/>
            <a:t>the project manager</a:t>
          </a:r>
        </a:p>
      </dgm:t>
    </dgm:pt>
    <dgm:pt modelId="{8E54DBAE-7717-4FB6-B4AE-6254667097FD}" type="parTrans" cxnId="{37ECA70F-71E3-4DF6-9077-2E2F2F4BB2FE}">
      <dgm:prSet/>
      <dgm:spPr/>
      <dgm:t>
        <a:bodyPr/>
        <a:lstStyle/>
        <a:p>
          <a:endParaRPr lang="en-US"/>
        </a:p>
      </dgm:t>
    </dgm:pt>
    <dgm:pt modelId="{4172CE72-7D59-4284-BB17-65CEE71A1EB9}" type="sibTrans" cxnId="{37ECA70F-71E3-4DF6-9077-2E2F2F4BB2FE}">
      <dgm:prSet/>
      <dgm:spPr/>
      <dgm:t>
        <a:bodyPr/>
        <a:lstStyle/>
        <a:p>
          <a:endParaRPr lang="en-US"/>
        </a:p>
      </dgm:t>
    </dgm:pt>
    <dgm:pt modelId="{36A979E7-88DF-4AF6-8DF3-D944A5EC30C6}">
      <dgm:prSet custT="1"/>
      <dgm:spPr/>
      <dgm:t>
        <a:bodyPr/>
        <a:lstStyle/>
        <a:p>
          <a:pPr>
            <a:lnSpc>
              <a:spcPct val="100000"/>
            </a:lnSpc>
          </a:pPr>
          <a:r>
            <a:rPr lang="en-US" sz="1400"/>
            <a:t>the project team</a:t>
          </a:r>
          <a:endParaRPr lang="en-US" sz="1400" dirty="0"/>
        </a:p>
      </dgm:t>
    </dgm:pt>
    <dgm:pt modelId="{4CA6C31B-F028-4F2B-A0DD-8A46340976B7}" type="parTrans" cxnId="{6D2C3ED0-2BF5-40D7-BE3A-18ADFCD83453}">
      <dgm:prSet/>
      <dgm:spPr/>
      <dgm:t>
        <a:bodyPr/>
        <a:lstStyle/>
        <a:p>
          <a:endParaRPr lang="en-US"/>
        </a:p>
      </dgm:t>
    </dgm:pt>
    <dgm:pt modelId="{81AD5EFB-4B06-4E53-9EE5-427602F90E7E}" type="sibTrans" cxnId="{6D2C3ED0-2BF5-40D7-BE3A-18ADFCD83453}">
      <dgm:prSet/>
      <dgm:spPr/>
      <dgm:t>
        <a:bodyPr/>
        <a:lstStyle/>
        <a:p>
          <a:endParaRPr lang="en-US"/>
        </a:p>
      </dgm:t>
    </dgm:pt>
    <dgm:pt modelId="{BEBE9F7F-B00C-46CE-B929-5A76F36BDA3A}">
      <dgm:prSet custT="1"/>
      <dgm:spPr/>
      <dgm:t>
        <a:bodyPr/>
        <a:lstStyle/>
        <a:p>
          <a:pPr>
            <a:lnSpc>
              <a:spcPct val="100000"/>
            </a:lnSpc>
          </a:pPr>
          <a:r>
            <a:rPr lang="en-US" sz="1400"/>
            <a:t>support staff</a:t>
          </a:r>
          <a:endParaRPr lang="en-US" sz="1400" dirty="0"/>
        </a:p>
      </dgm:t>
    </dgm:pt>
    <dgm:pt modelId="{E8EC402F-560B-49D2-99B6-2CB77372369F}" type="parTrans" cxnId="{FDFAE65C-219E-4E01-B75B-B2FFA8EABC2B}">
      <dgm:prSet/>
      <dgm:spPr/>
      <dgm:t>
        <a:bodyPr/>
        <a:lstStyle/>
        <a:p>
          <a:endParaRPr lang="en-US"/>
        </a:p>
      </dgm:t>
    </dgm:pt>
    <dgm:pt modelId="{074D2CB3-E518-4412-840A-F316938D3612}" type="sibTrans" cxnId="{FDFAE65C-219E-4E01-B75B-B2FFA8EABC2B}">
      <dgm:prSet/>
      <dgm:spPr/>
      <dgm:t>
        <a:bodyPr/>
        <a:lstStyle/>
        <a:p>
          <a:endParaRPr lang="en-US"/>
        </a:p>
      </dgm:t>
    </dgm:pt>
    <dgm:pt modelId="{97CD4739-5927-46C1-AE63-A180B20EBCC7}">
      <dgm:prSet custT="1"/>
      <dgm:spPr/>
      <dgm:t>
        <a:bodyPr/>
        <a:lstStyle/>
        <a:p>
          <a:pPr>
            <a:lnSpc>
              <a:spcPct val="100000"/>
            </a:lnSpc>
          </a:pPr>
          <a:r>
            <a:rPr lang="en-US" sz="1400"/>
            <a:t>customers</a:t>
          </a:r>
        </a:p>
      </dgm:t>
    </dgm:pt>
    <dgm:pt modelId="{2CD3227A-2551-4695-9C06-7876E78D2C9F}" type="parTrans" cxnId="{580DECE8-AB96-4261-9926-CA1C61AEA6E9}">
      <dgm:prSet/>
      <dgm:spPr/>
      <dgm:t>
        <a:bodyPr/>
        <a:lstStyle/>
        <a:p>
          <a:endParaRPr lang="en-US"/>
        </a:p>
      </dgm:t>
    </dgm:pt>
    <dgm:pt modelId="{FFE785D5-A503-41B7-BCDC-A8B4411AAFF9}" type="sibTrans" cxnId="{580DECE8-AB96-4261-9926-CA1C61AEA6E9}">
      <dgm:prSet/>
      <dgm:spPr/>
      <dgm:t>
        <a:bodyPr/>
        <a:lstStyle/>
        <a:p>
          <a:endParaRPr lang="en-US"/>
        </a:p>
      </dgm:t>
    </dgm:pt>
    <dgm:pt modelId="{9BCD62AC-00A3-4800-A87A-8BE9F1FC53D1}">
      <dgm:prSet custT="1"/>
      <dgm:spPr/>
      <dgm:t>
        <a:bodyPr/>
        <a:lstStyle/>
        <a:p>
          <a:pPr>
            <a:lnSpc>
              <a:spcPct val="100000"/>
            </a:lnSpc>
          </a:pPr>
          <a:r>
            <a:rPr lang="en-US" sz="1400"/>
            <a:t>users</a:t>
          </a:r>
        </a:p>
      </dgm:t>
    </dgm:pt>
    <dgm:pt modelId="{0E152BC6-5E2E-48D7-81EE-6FBE32C97FFB}" type="parTrans" cxnId="{C5AF5E22-81A9-4BE4-9FB0-26E1A058EAF4}">
      <dgm:prSet/>
      <dgm:spPr/>
      <dgm:t>
        <a:bodyPr/>
        <a:lstStyle/>
        <a:p>
          <a:endParaRPr lang="en-US"/>
        </a:p>
      </dgm:t>
    </dgm:pt>
    <dgm:pt modelId="{E1AF6CA9-DDE3-48F3-BDBE-9385AC684AF6}" type="sibTrans" cxnId="{C5AF5E22-81A9-4BE4-9FB0-26E1A058EAF4}">
      <dgm:prSet/>
      <dgm:spPr/>
      <dgm:t>
        <a:bodyPr/>
        <a:lstStyle/>
        <a:p>
          <a:endParaRPr lang="en-US"/>
        </a:p>
      </dgm:t>
    </dgm:pt>
    <dgm:pt modelId="{D65B4244-F977-4493-BD24-18FABCD41BB8}">
      <dgm:prSet custT="1"/>
      <dgm:spPr/>
      <dgm:t>
        <a:bodyPr/>
        <a:lstStyle/>
        <a:p>
          <a:pPr>
            <a:lnSpc>
              <a:spcPct val="100000"/>
            </a:lnSpc>
          </a:pPr>
          <a:r>
            <a:rPr lang="en-US" sz="1400"/>
            <a:t>suppliers</a:t>
          </a:r>
          <a:endParaRPr lang="en-US" sz="1400" dirty="0"/>
        </a:p>
      </dgm:t>
    </dgm:pt>
    <dgm:pt modelId="{3ACEF5AE-096D-4BA2-A19F-71133DACBBA5}" type="parTrans" cxnId="{74CE3DDE-9569-4658-8324-E59F3B7906F1}">
      <dgm:prSet/>
      <dgm:spPr/>
      <dgm:t>
        <a:bodyPr/>
        <a:lstStyle/>
        <a:p>
          <a:endParaRPr lang="en-US"/>
        </a:p>
      </dgm:t>
    </dgm:pt>
    <dgm:pt modelId="{67235FB7-64CC-4D9C-B45E-D4A5248C663C}" type="sibTrans" cxnId="{74CE3DDE-9569-4658-8324-E59F3B7906F1}">
      <dgm:prSet/>
      <dgm:spPr/>
      <dgm:t>
        <a:bodyPr/>
        <a:lstStyle/>
        <a:p>
          <a:endParaRPr lang="en-US"/>
        </a:p>
      </dgm:t>
    </dgm:pt>
    <dgm:pt modelId="{2053C04D-98A8-4200-BB4E-A0973BDF65A8}">
      <dgm:prSet custT="1"/>
      <dgm:spPr/>
      <dgm:t>
        <a:bodyPr/>
        <a:lstStyle/>
        <a:p>
          <a:pPr>
            <a:lnSpc>
              <a:spcPct val="100000"/>
            </a:lnSpc>
          </a:pPr>
          <a:r>
            <a:rPr lang="en-US" sz="1400" b="1"/>
            <a:t>opponents</a:t>
          </a:r>
          <a:r>
            <a:rPr lang="en-US" sz="1400"/>
            <a:t> to the project</a:t>
          </a:r>
          <a:endParaRPr lang="en-US" sz="1400" dirty="0"/>
        </a:p>
      </dgm:t>
    </dgm:pt>
    <dgm:pt modelId="{339755FA-4D69-48BE-8019-CBF659F43857}" type="parTrans" cxnId="{7A4997A7-BA6E-416A-B5D9-9DF2FD34724C}">
      <dgm:prSet/>
      <dgm:spPr/>
      <dgm:t>
        <a:bodyPr/>
        <a:lstStyle/>
        <a:p>
          <a:endParaRPr lang="en-US"/>
        </a:p>
      </dgm:t>
    </dgm:pt>
    <dgm:pt modelId="{D5393826-A16B-47CC-ACFF-44AE84620699}" type="sibTrans" cxnId="{7A4997A7-BA6E-416A-B5D9-9DF2FD34724C}">
      <dgm:prSet/>
      <dgm:spPr/>
      <dgm:t>
        <a:bodyPr/>
        <a:lstStyle/>
        <a:p>
          <a:endParaRPr lang="en-US"/>
        </a:p>
      </dgm:t>
    </dgm:pt>
    <dgm:pt modelId="{B245EAAE-9AC8-4E41-AE0D-388084CA7F1C}">
      <dgm:prSet/>
      <dgm:spPr/>
      <dgm:t>
        <a:bodyPr/>
        <a:lstStyle/>
        <a:p>
          <a:pPr>
            <a:lnSpc>
              <a:spcPct val="100000"/>
            </a:lnSpc>
            <a:defRPr b="1"/>
          </a:pPr>
          <a:r>
            <a:rPr lang="en-GB"/>
            <a:t>Stakeholder Engagement process</a:t>
          </a:r>
          <a:r>
            <a:rPr lang="en-US"/>
            <a:t>:</a:t>
          </a:r>
        </a:p>
      </dgm:t>
    </dgm:pt>
    <dgm:pt modelId="{8E7A0691-2F5A-4452-94D1-14A112522ACE}" type="parTrans" cxnId="{81FCC3DF-5F7A-4446-8346-034A10D3E1D7}">
      <dgm:prSet/>
      <dgm:spPr/>
      <dgm:t>
        <a:bodyPr/>
        <a:lstStyle/>
        <a:p>
          <a:endParaRPr lang="en-US"/>
        </a:p>
      </dgm:t>
    </dgm:pt>
    <dgm:pt modelId="{2ACE8954-BBEA-46CC-A129-CCE092213198}" type="sibTrans" cxnId="{81FCC3DF-5F7A-4446-8346-034A10D3E1D7}">
      <dgm:prSet/>
      <dgm:spPr/>
      <dgm:t>
        <a:bodyPr/>
        <a:lstStyle/>
        <a:p>
          <a:endParaRPr lang="en-US"/>
        </a:p>
      </dgm:t>
    </dgm:pt>
    <dgm:pt modelId="{20F53A1C-6EB1-4544-854E-3EC19F09605A}">
      <dgm:prSet custT="1"/>
      <dgm:spPr/>
      <dgm:t>
        <a:bodyPr/>
        <a:lstStyle/>
        <a:p>
          <a:pPr>
            <a:lnSpc>
              <a:spcPct val="100000"/>
            </a:lnSpc>
          </a:pPr>
          <a:r>
            <a:rPr lang="en-GB" sz="1400"/>
            <a:t>Identify Stakeholders</a:t>
          </a:r>
          <a:endParaRPr lang="en-US" sz="1400"/>
        </a:p>
      </dgm:t>
    </dgm:pt>
    <dgm:pt modelId="{C541F6C4-C717-40D8-875F-C64030C9836E}" type="parTrans" cxnId="{93447D6F-6419-4802-8D9E-42117706C4C4}">
      <dgm:prSet/>
      <dgm:spPr/>
      <dgm:t>
        <a:bodyPr/>
        <a:lstStyle/>
        <a:p>
          <a:endParaRPr lang="en-US"/>
        </a:p>
      </dgm:t>
    </dgm:pt>
    <dgm:pt modelId="{D9A244C8-5C45-4CF2-85AE-513A5BD973BB}" type="sibTrans" cxnId="{93447D6F-6419-4802-8D9E-42117706C4C4}">
      <dgm:prSet/>
      <dgm:spPr/>
      <dgm:t>
        <a:bodyPr/>
        <a:lstStyle/>
        <a:p>
          <a:endParaRPr lang="en-US"/>
        </a:p>
      </dgm:t>
    </dgm:pt>
    <dgm:pt modelId="{48706C6B-79E2-4B22-BB57-E26B08741516}">
      <dgm:prSet custT="1"/>
      <dgm:spPr/>
      <dgm:t>
        <a:bodyPr/>
        <a:lstStyle/>
        <a:p>
          <a:pPr>
            <a:lnSpc>
              <a:spcPct val="100000"/>
            </a:lnSpc>
          </a:pPr>
          <a:r>
            <a:rPr lang="en-GB" sz="1400"/>
            <a:t>Assess needs </a:t>
          </a:r>
          <a:endParaRPr lang="en-US" sz="1400"/>
        </a:p>
      </dgm:t>
    </dgm:pt>
    <dgm:pt modelId="{56233498-E042-49E3-8469-870592BBDF0D}" type="parTrans" cxnId="{6101F475-8DCE-4CD5-B535-25471E546E09}">
      <dgm:prSet/>
      <dgm:spPr/>
      <dgm:t>
        <a:bodyPr/>
        <a:lstStyle/>
        <a:p>
          <a:endParaRPr lang="en-US"/>
        </a:p>
      </dgm:t>
    </dgm:pt>
    <dgm:pt modelId="{94F22295-BF57-43CD-BBC3-332B3623EC6C}" type="sibTrans" cxnId="{6101F475-8DCE-4CD5-B535-25471E546E09}">
      <dgm:prSet/>
      <dgm:spPr/>
      <dgm:t>
        <a:bodyPr/>
        <a:lstStyle/>
        <a:p>
          <a:endParaRPr lang="en-US"/>
        </a:p>
      </dgm:t>
    </dgm:pt>
    <dgm:pt modelId="{C5407906-DC1E-4DD4-A0DF-944A01B70AFD}">
      <dgm:prSet custT="1"/>
      <dgm:spPr/>
      <dgm:t>
        <a:bodyPr/>
        <a:lstStyle/>
        <a:p>
          <a:pPr>
            <a:lnSpc>
              <a:spcPct val="100000"/>
            </a:lnSpc>
          </a:pPr>
          <a:r>
            <a:rPr lang="en-GB" sz="1400"/>
            <a:t>Define actions</a:t>
          </a:r>
          <a:endParaRPr lang="en-US" sz="1400"/>
        </a:p>
      </dgm:t>
    </dgm:pt>
    <dgm:pt modelId="{5CEB5866-7CD3-466E-ADFC-29A54A59B076}" type="parTrans" cxnId="{CCBD03ED-4A5F-4127-B1E3-AFC800469FB4}">
      <dgm:prSet/>
      <dgm:spPr/>
      <dgm:t>
        <a:bodyPr/>
        <a:lstStyle/>
        <a:p>
          <a:endParaRPr lang="en-US"/>
        </a:p>
      </dgm:t>
    </dgm:pt>
    <dgm:pt modelId="{F2B7948D-1765-4749-B8B5-376CC8201B74}" type="sibTrans" cxnId="{CCBD03ED-4A5F-4127-B1E3-AFC800469FB4}">
      <dgm:prSet/>
      <dgm:spPr/>
      <dgm:t>
        <a:bodyPr/>
        <a:lstStyle/>
        <a:p>
          <a:endParaRPr lang="en-US"/>
        </a:p>
      </dgm:t>
    </dgm:pt>
    <dgm:pt modelId="{A81EF432-560D-4FC9-9DFC-5CA794D2D100}">
      <dgm:prSet custT="1"/>
      <dgm:spPr/>
      <dgm:t>
        <a:bodyPr/>
        <a:lstStyle/>
        <a:p>
          <a:pPr>
            <a:lnSpc>
              <a:spcPct val="100000"/>
            </a:lnSpc>
          </a:pPr>
          <a:r>
            <a:rPr lang="en-GB" sz="1400"/>
            <a:t>Establish communication channels</a:t>
          </a:r>
          <a:endParaRPr lang="en-US" sz="1400" dirty="0"/>
        </a:p>
      </dgm:t>
    </dgm:pt>
    <dgm:pt modelId="{6B51648E-1C4F-47C9-8ECB-DC263E77A2DC}" type="parTrans" cxnId="{CF147D68-B58C-4867-8B3A-BFB934D21F33}">
      <dgm:prSet/>
      <dgm:spPr/>
      <dgm:t>
        <a:bodyPr/>
        <a:lstStyle/>
        <a:p>
          <a:endParaRPr lang="en-US"/>
        </a:p>
      </dgm:t>
    </dgm:pt>
    <dgm:pt modelId="{B99BB0A0-1AAE-4ED3-B4DE-B45F51CC1E02}" type="sibTrans" cxnId="{CF147D68-B58C-4867-8B3A-BFB934D21F33}">
      <dgm:prSet/>
      <dgm:spPr/>
      <dgm:t>
        <a:bodyPr/>
        <a:lstStyle/>
        <a:p>
          <a:endParaRPr lang="en-US"/>
        </a:p>
      </dgm:t>
    </dgm:pt>
    <dgm:pt modelId="{4DCA17B8-AFE9-412B-B201-C264E65B2AF3}">
      <dgm:prSet custT="1"/>
      <dgm:spPr/>
      <dgm:t>
        <a:bodyPr/>
        <a:lstStyle/>
        <a:p>
          <a:pPr>
            <a:lnSpc>
              <a:spcPct val="100000"/>
            </a:lnSpc>
          </a:pPr>
          <a:r>
            <a:rPr lang="en-GB" sz="1400" dirty="0"/>
            <a:t>Gather feedback</a:t>
          </a:r>
          <a:endParaRPr lang="en-US" sz="1400" dirty="0"/>
        </a:p>
      </dgm:t>
    </dgm:pt>
    <dgm:pt modelId="{B3D0A944-780D-4862-B02B-7335EF5AAF76}" type="parTrans" cxnId="{AEA8BBE7-E22F-439F-A616-1B69FE84E6DD}">
      <dgm:prSet/>
      <dgm:spPr/>
      <dgm:t>
        <a:bodyPr/>
        <a:lstStyle/>
        <a:p>
          <a:endParaRPr lang="en-US"/>
        </a:p>
      </dgm:t>
    </dgm:pt>
    <dgm:pt modelId="{73C7FC4E-A03A-4D64-8ECD-F91317C84657}" type="sibTrans" cxnId="{AEA8BBE7-E22F-439F-A616-1B69FE84E6DD}">
      <dgm:prSet/>
      <dgm:spPr/>
      <dgm:t>
        <a:bodyPr/>
        <a:lstStyle/>
        <a:p>
          <a:endParaRPr lang="en-US"/>
        </a:p>
      </dgm:t>
    </dgm:pt>
    <dgm:pt modelId="{A422FAD7-FCD6-4DF0-BC11-D6886C6EDBD7}">
      <dgm:prSet custT="1"/>
      <dgm:spPr/>
      <dgm:t>
        <a:bodyPr/>
        <a:lstStyle/>
        <a:p>
          <a:pPr>
            <a:lnSpc>
              <a:spcPct val="100000"/>
            </a:lnSpc>
          </a:pPr>
          <a:r>
            <a:rPr lang="en-GB" sz="1400" dirty="0"/>
            <a:t>Monitor and review</a:t>
          </a:r>
          <a:endParaRPr lang="en-US" sz="1400" dirty="0"/>
        </a:p>
      </dgm:t>
    </dgm:pt>
    <dgm:pt modelId="{D489D937-36C9-45C4-B009-AF87135EFAFE}" type="parTrans" cxnId="{DED4F4E0-7E31-4360-AFE3-71686E0A51C1}">
      <dgm:prSet/>
      <dgm:spPr/>
      <dgm:t>
        <a:bodyPr/>
        <a:lstStyle/>
        <a:p>
          <a:endParaRPr lang="en-US"/>
        </a:p>
      </dgm:t>
    </dgm:pt>
    <dgm:pt modelId="{04E79429-7CD3-4A15-9E25-0D9BC847BCD3}" type="sibTrans" cxnId="{DED4F4E0-7E31-4360-AFE3-71686E0A51C1}">
      <dgm:prSet/>
      <dgm:spPr/>
      <dgm:t>
        <a:bodyPr/>
        <a:lstStyle/>
        <a:p>
          <a:endParaRPr lang="en-US"/>
        </a:p>
      </dgm:t>
    </dgm:pt>
    <dgm:pt modelId="{B67FD12A-8B1A-4437-92C6-B3A51B98B662}" type="pres">
      <dgm:prSet presAssocID="{C13A71A0-5846-4217-A7F9-EDF947B3CBA3}" presName="root" presStyleCnt="0">
        <dgm:presLayoutVars>
          <dgm:dir/>
          <dgm:resizeHandles val="exact"/>
        </dgm:presLayoutVars>
      </dgm:prSet>
      <dgm:spPr/>
    </dgm:pt>
    <dgm:pt modelId="{4845C13C-D2A7-4DB3-BC1B-01F90BB220AE}" type="pres">
      <dgm:prSet presAssocID="{E900217D-26C9-4A7E-AD83-90AAFAC4DFF2}" presName="compNode" presStyleCnt="0"/>
      <dgm:spPr/>
    </dgm:pt>
    <dgm:pt modelId="{0C02FD18-3AA2-4648-BF34-9992729FA47E}" type="pres">
      <dgm:prSet presAssocID="{E900217D-26C9-4A7E-AD83-90AAFAC4DFF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Users"/>
        </a:ext>
      </dgm:extLst>
    </dgm:pt>
    <dgm:pt modelId="{E5095936-8AA0-47B5-AB04-3368A0A33C2D}" type="pres">
      <dgm:prSet presAssocID="{E900217D-26C9-4A7E-AD83-90AAFAC4DFF2}" presName="iconSpace" presStyleCnt="0"/>
      <dgm:spPr/>
    </dgm:pt>
    <dgm:pt modelId="{E4ABD803-3D7E-4894-9689-1EAC4CDC5A08}" type="pres">
      <dgm:prSet presAssocID="{E900217D-26C9-4A7E-AD83-90AAFAC4DFF2}" presName="parTx" presStyleLbl="revTx" presStyleIdx="0" presStyleCnt="6">
        <dgm:presLayoutVars>
          <dgm:chMax val="0"/>
          <dgm:chPref val="0"/>
        </dgm:presLayoutVars>
      </dgm:prSet>
      <dgm:spPr/>
    </dgm:pt>
    <dgm:pt modelId="{5E6CC962-4C30-4C9C-9A92-18207852767D}" type="pres">
      <dgm:prSet presAssocID="{E900217D-26C9-4A7E-AD83-90AAFAC4DFF2}" presName="txSpace" presStyleCnt="0"/>
      <dgm:spPr/>
    </dgm:pt>
    <dgm:pt modelId="{26E57DC6-7C53-453D-BC07-4AAD1BB25163}" type="pres">
      <dgm:prSet presAssocID="{E900217D-26C9-4A7E-AD83-90AAFAC4DFF2}" presName="desTx" presStyleLbl="revTx" presStyleIdx="1" presStyleCnt="6">
        <dgm:presLayoutVars/>
      </dgm:prSet>
      <dgm:spPr/>
    </dgm:pt>
    <dgm:pt modelId="{DE9D6D5A-08DB-4BA7-A4BC-7848A05BA17E}" type="pres">
      <dgm:prSet presAssocID="{422290C2-3035-4545-8714-AB0F095732B7}" presName="sibTrans" presStyleCnt="0"/>
      <dgm:spPr/>
    </dgm:pt>
    <dgm:pt modelId="{27695B2F-26F4-4B6C-ACC2-E0C7AEB7182A}" type="pres">
      <dgm:prSet presAssocID="{5BD8CAD4-06B1-46AE-A19C-E4EF8614C1BC}" presName="compNode" presStyleCnt="0"/>
      <dgm:spPr/>
    </dgm:pt>
    <dgm:pt modelId="{62A1E94E-F443-41C0-9E65-D20C1B64E40D}" type="pres">
      <dgm:prSet presAssocID="{5BD8CAD4-06B1-46AE-A19C-E4EF8614C1B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
        </a:ext>
      </dgm:extLst>
    </dgm:pt>
    <dgm:pt modelId="{94FF82E1-F730-4D0D-B62B-087A602A7755}" type="pres">
      <dgm:prSet presAssocID="{5BD8CAD4-06B1-46AE-A19C-E4EF8614C1BC}" presName="iconSpace" presStyleCnt="0"/>
      <dgm:spPr/>
    </dgm:pt>
    <dgm:pt modelId="{F28812FF-A637-4A6D-B772-FB5A131ADA99}" type="pres">
      <dgm:prSet presAssocID="{5BD8CAD4-06B1-46AE-A19C-E4EF8614C1BC}" presName="parTx" presStyleLbl="revTx" presStyleIdx="2" presStyleCnt="6">
        <dgm:presLayoutVars>
          <dgm:chMax val="0"/>
          <dgm:chPref val="0"/>
        </dgm:presLayoutVars>
      </dgm:prSet>
      <dgm:spPr/>
    </dgm:pt>
    <dgm:pt modelId="{31FB6D99-4108-49EE-8078-0D85D23137DB}" type="pres">
      <dgm:prSet presAssocID="{5BD8CAD4-06B1-46AE-A19C-E4EF8614C1BC}" presName="txSpace" presStyleCnt="0"/>
      <dgm:spPr/>
    </dgm:pt>
    <dgm:pt modelId="{EA791EB2-17EA-4A4E-8B4F-B988CAE368E3}" type="pres">
      <dgm:prSet presAssocID="{5BD8CAD4-06B1-46AE-A19C-E4EF8614C1BC}" presName="desTx" presStyleLbl="revTx" presStyleIdx="3" presStyleCnt="6">
        <dgm:presLayoutVars/>
      </dgm:prSet>
      <dgm:spPr/>
    </dgm:pt>
    <dgm:pt modelId="{2829950D-0EEA-4198-AE8C-57ADDDE3E3CF}" type="pres">
      <dgm:prSet presAssocID="{F87DFBB8-F226-403D-9ED6-4B85CEEA7032}" presName="sibTrans" presStyleCnt="0"/>
      <dgm:spPr/>
    </dgm:pt>
    <dgm:pt modelId="{B1D5F733-23CC-4E8B-975F-EDD43AA3DAED}" type="pres">
      <dgm:prSet presAssocID="{B245EAAE-9AC8-4E41-AE0D-388084CA7F1C}" presName="compNode" presStyleCnt="0"/>
      <dgm:spPr/>
    </dgm:pt>
    <dgm:pt modelId="{0BBC667B-D08F-442F-97F0-453DB4E045EE}" type="pres">
      <dgm:prSet presAssocID="{B245EAAE-9AC8-4E41-AE0D-388084CA7F1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at"/>
        </a:ext>
      </dgm:extLst>
    </dgm:pt>
    <dgm:pt modelId="{E78AC438-9C9A-4AE2-B9F1-37E00589CD22}" type="pres">
      <dgm:prSet presAssocID="{B245EAAE-9AC8-4E41-AE0D-388084CA7F1C}" presName="iconSpace" presStyleCnt="0"/>
      <dgm:spPr/>
    </dgm:pt>
    <dgm:pt modelId="{272E054A-1A18-4228-B70D-64020B1E2FD1}" type="pres">
      <dgm:prSet presAssocID="{B245EAAE-9AC8-4E41-AE0D-388084CA7F1C}" presName="parTx" presStyleLbl="revTx" presStyleIdx="4" presStyleCnt="6">
        <dgm:presLayoutVars>
          <dgm:chMax val="0"/>
          <dgm:chPref val="0"/>
        </dgm:presLayoutVars>
      </dgm:prSet>
      <dgm:spPr/>
    </dgm:pt>
    <dgm:pt modelId="{8C1339A6-7E8A-41F4-A605-CA882CFBAA86}" type="pres">
      <dgm:prSet presAssocID="{B245EAAE-9AC8-4E41-AE0D-388084CA7F1C}" presName="txSpace" presStyleCnt="0"/>
      <dgm:spPr/>
    </dgm:pt>
    <dgm:pt modelId="{7EACB1FF-63CC-40B3-922B-7486127E95C4}" type="pres">
      <dgm:prSet presAssocID="{B245EAAE-9AC8-4E41-AE0D-388084CA7F1C}" presName="desTx" presStyleLbl="revTx" presStyleIdx="5" presStyleCnt="6">
        <dgm:presLayoutVars/>
      </dgm:prSet>
      <dgm:spPr/>
    </dgm:pt>
  </dgm:ptLst>
  <dgm:cxnLst>
    <dgm:cxn modelId="{37ECA70F-71E3-4DF6-9077-2E2F2F4BB2FE}" srcId="{5BD8CAD4-06B1-46AE-A19C-E4EF8614C1BC}" destId="{39DDF993-9A55-4FD2-9261-7B875193E495}" srcOrd="1" destOrd="0" parTransId="{8E54DBAE-7717-4FB6-B4AE-6254667097FD}" sibTransId="{4172CE72-7D59-4284-BB17-65CEE71A1EB9}"/>
    <dgm:cxn modelId="{3CEEC313-4CB0-4401-91AF-1363846CAF4B}" type="presOf" srcId="{A81EF432-560D-4FC9-9DFC-5CA794D2D100}" destId="{7EACB1FF-63CC-40B3-922B-7486127E95C4}" srcOrd="0" destOrd="3" presId="urn:microsoft.com/office/officeart/2018/2/layout/IconLabelDescriptionList"/>
    <dgm:cxn modelId="{C5AF5E22-81A9-4BE4-9FB0-26E1A058EAF4}" srcId="{5BD8CAD4-06B1-46AE-A19C-E4EF8614C1BC}" destId="{9BCD62AC-00A3-4800-A87A-8BE9F1FC53D1}" srcOrd="5" destOrd="0" parTransId="{0E152BC6-5E2E-48D7-81EE-6FBE32C97FFB}" sibTransId="{E1AF6CA9-DDE3-48F3-BDBE-9385AC684AF6}"/>
    <dgm:cxn modelId="{FDFAE65C-219E-4E01-B75B-B2FFA8EABC2B}" srcId="{5BD8CAD4-06B1-46AE-A19C-E4EF8614C1BC}" destId="{BEBE9F7F-B00C-46CE-B929-5A76F36BDA3A}" srcOrd="3" destOrd="0" parTransId="{E8EC402F-560B-49D2-99B6-2CB77372369F}" sibTransId="{074D2CB3-E518-4412-840A-F316938D3612}"/>
    <dgm:cxn modelId="{E92C2A62-11FB-4938-841D-F9205C2A3958}" type="presOf" srcId="{E900217D-26C9-4A7E-AD83-90AAFAC4DFF2}" destId="{E4ABD803-3D7E-4894-9689-1EAC4CDC5A08}" srcOrd="0" destOrd="0" presId="urn:microsoft.com/office/officeart/2018/2/layout/IconLabelDescriptionList"/>
    <dgm:cxn modelId="{88DB9442-48C4-4191-A52A-2D83598E23E5}" type="presOf" srcId="{C5407906-DC1E-4DD4-A0DF-944A01B70AFD}" destId="{7EACB1FF-63CC-40B3-922B-7486127E95C4}" srcOrd="0" destOrd="2" presId="urn:microsoft.com/office/officeart/2018/2/layout/IconLabelDescriptionList"/>
    <dgm:cxn modelId="{28F9D342-571D-4717-A30D-C510E8D55C92}" srcId="{C13A71A0-5846-4217-A7F9-EDF947B3CBA3}" destId="{5BD8CAD4-06B1-46AE-A19C-E4EF8614C1BC}" srcOrd="1" destOrd="0" parTransId="{F26144A6-1A5D-4227-93ED-61C696C8B0FF}" sibTransId="{F87DFBB8-F226-403D-9ED6-4B85CEEA7032}"/>
    <dgm:cxn modelId="{CF147D68-B58C-4867-8B3A-BFB934D21F33}" srcId="{B245EAAE-9AC8-4E41-AE0D-388084CA7F1C}" destId="{A81EF432-560D-4FC9-9DFC-5CA794D2D100}" srcOrd="3" destOrd="0" parTransId="{6B51648E-1C4F-47C9-8ECB-DC263E77A2DC}" sibTransId="{B99BB0A0-1AAE-4ED3-B4DE-B45F51CC1E02}"/>
    <dgm:cxn modelId="{86D7D769-821F-4D39-8273-E0BA9D935B48}" type="presOf" srcId="{20F53A1C-6EB1-4544-854E-3EC19F09605A}" destId="{7EACB1FF-63CC-40B3-922B-7486127E95C4}" srcOrd="0" destOrd="0" presId="urn:microsoft.com/office/officeart/2018/2/layout/IconLabelDescriptionList"/>
    <dgm:cxn modelId="{93447D6F-6419-4802-8D9E-42117706C4C4}" srcId="{B245EAAE-9AC8-4E41-AE0D-388084CA7F1C}" destId="{20F53A1C-6EB1-4544-854E-3EC19F09605A}" srcOrd="0" destOrd="0" parTransId="{C541F6C4-C717-40D8-875F-C64030C9836E}" sibTransId="{D9A244C8-5C45-4CF2-85AE-513A5BD973BB}"/>
    <dgm:cxn modelId="{6101F475-8DCE-4CD5-B535-25471E546E09}" srcId="{B245EAAE-9AC8-4E41-AE0D-388084CA7F1C}" destId="{48706C6B-79E2-4B22-BB57-E26B08741516}" srcOrd="1" destOrd="0" parTransId="{56233498-E042-49E3-8469-870592BBDF0D}" sibTransId="{94F22295-BF57-43CD-BBC3-332B3623EC6C}"/>
    <dgm:cxn modelId="{92599180-C7CB-4AF8-8B86-FA3AC147F381}" type="presOf" srcId="{2053C04D-98A8-4200-BB4E-A0973BDF65A8}" destId="{EA791EB2-17EA-4A4E-8B4F-B988CAE368E3}" srcOrd="0" destOrd="7" presId="urn:microsoft.com/office/officeart/2018/2/layout/IconLabelDescriptionList"/>
    <dgm:cxn modelId="{2E9BF289-6663-434D-B50B-403B727377E8}" type="presOf" srcId="{39DDF993-9A55-4FD2-9261-7B875193E495}" destId="{EA791EB2-17EA-4A4E-8B4F-B988CAE368E3}" srcOrd="0" destOrd="1" presId="urn:microsoft.com/office/officeart/2018/2/layout/IconLabelDescriptionList"/>
    <dgm:cxn modelId="{47FFC39D-ABD4-46FB-8731-D4268E01F83B}" type="presOf" srcId="{4DCA17B8-AFE9-412B-B201-C264E65B2AF3}" destId="{7EACB1FF-63CC-40B3-922B-7486127E95C4}" srcOrd="0" destOrd="4" presId="urn:microsoft.com/office/officeart/2018/2/layout/IconLabelDescriptionList"/>
    <dgm:cxn modelId="{7A4997A7-BA6E-416A-B5D9-9DF2FD34724C}" srcId="{5BD8CAD4-06B1-46AE-A19C-E4EF8614C1BC}" destId="{2053C04D-98A8-4200-BB4E-A0973BDF65A8}" srcOrd="7" destOrd="0" parTransId="{339755FA-4D69-48BE-8019-CBF659F43857}" sibTransId="{D5393826-A16B-47CC-ACFF-44AE84620699}"/>
    <dgm:cxn modelId="{DEC2F0AE-FABC-4436-B765-063772BFB460}" type="presOf" srcId="{9BCD62AC-00A3-4800-A87A-8BE9F1FC53D1}" destId="{EA791EB2-17EA-4A4E-8B4F-B988CAE368E3}" srcOrd="0" destOrd="5" presId="urn:microsoft.com/office/officeart/2018/2/layout/IconLabelDescriptionList"/>
    <dgm:cxn modelId="{7AC23DAF-E280-468E-BF4F-2F8E6BF0FEC9}" type="presOf" srcId="{555A6CA3-6E86-41A0-8984-8CD597D405C9}" destId="{EA791EB2-17EA-4A4E-8B4F-B988CAE368E3}" srcOrd="0" destOrd="0" presId="urn:microsoft.com/office/officeart/2018/2/layout/IconLabelDescriptionList"/>
    <dgm:cxn modelId="{EEDCAEAF-4D44-4280-B591-92703141ADBB}" srcId="{5BD8CAD4-06B1-46AE-A19C-E4EF8614C1BC}" destId="{555A6CA3-6E86-41A0-8984-8CD597D405C9}" srcOrd="0" destOrd="0" parTransId="{CC1CA641-3B58-460B-8AFF-BBF475EA1EBE}" sibTransId="{675CECBF-29B7-45C3-957C-BF238C0A8A72}"/>
    <dgm:cxn modelId="{1DA32AB8-0D9A-48B3-9ACD-2D34A45B300A}" type="presOf" srcId="{B245EAAE-9AC8-4E41-AE0D-388084CA7F1C}" destId="{272E054A-1A18-4228-B70D-64020B1E2FD1}" srcOrd="0" destOrd="0" presId="urn:microsoft.com/office/officeart/2018/2/layout/IconLabelDescriptionList"/>
    <dgm:cxn modelId="{1575F3BF-2502-4050-B1E7-C6AEBFD6FB0E}" type="presOf" srcId="{D65B4244-F977-4493-BD24-18FABCD41BB8}" destId="{EA791EB2-17EA-4A4E-8B4F-B988CAE368E3}" srcOrd="0" destOrd="6" presId="urn:microsoft.com/office/officeart/2018/2/layout/IconLabelDescriptionList"/>
    <dgm:cxn modelId="{CAFD60C5-CCC8-4CC4-BE5F-E7128CBAE2E1}" type="presOf" srcId="{A422FAD7-FCD6-4DF0-BC11-D6886C6EDBD7}" destId="{7EACB1FF-63CC-40B3-922B-7486127E95C4}" srcOrd="0" destOrd="5" presId="urn:microsoft.com/office/officeart/2018/2/layout/IconLabelDescriptionList"/>
    <dgm:cxn modelId="{FDEEC9C5-0866-4768-8FEA-02FD7B4C20CC}" type="presOf" srcId="{97CD4739-5927-46C1-AE63-A180B20EBCC7}" destId="{EA791EB2-17EA-4A4E-8B4F-B988CAE368E3}" srcOrd="0" destOrd="4" presId="urn:microsoft.com/office/officeart/2018/2/layout/IconLabelDescriptionList"/>
    <dgm:cxn modelId="{6935E8CB-976C-4513-95A7-FBA399530F70}" type="presOf" srcId="{36A979E7-88DF-4AF6-8DF3-D944A5EC30C6}" destId="{EA791EB2-17EA-4A4E-8B4F-B988CAE368E3}" srcOrd="0" destOrd="2" presId="urn:microsoft.com/office/officeart/2018/2/layout/IconLabelDescriptionList"/>
    <dgm:cxn modelId="{6D2C3ED0-2BF5-40D7-BE3A-18ADFCD83453}" srcId="{5BD8CAD4-06B1-46AE-A19C-E4EF8614C1BC}" destId="{36A979E7-88DF-4AF6-8DF3-D944A5EC30C6}" srcOrd="2" destOrd="0" parTransId="{4CA6C31B-F028-4F2B-A0DD-8A46340976B7}" sibTransId="{81AD5EFB-4B06-4E53-9EE5-427602F90E7E}"/>
    <dgm:cxn modelId="{1A0E0ED6-A597-4AA0-85D8-11AC3B92F75A}" type="presOf" srcId="{48706C6B-79E2-4B22-BB57-E26B08741516}" destId="{7EACB1FF-63CC-40B3-922B-7486127E95C4}" srcOrd="0" destOrd="1" presId="urn:microsoft.com/office/officeart/2018/2/layout/IconLabelDescriptionList"/>
    <dgm:cxn modelId="{D10AA6D7-5C86-41A4-93A1-E8A950BE2931}" type="presOf" srcId="{BEBE9F7F-B00C-46CE-B929-5A76F36BDA3A}" destId="{EA791EB2-17EA-4A4E-8B4F-B988CAE368E3}" srcOrd="0" destOrd="3" presId="urn:microsoft.com/office/officeart/2018/2/layout/IconLabelDescriptionList"/>
    <dgm:cxn modelId="{509709D8-AA1E-41D9-B8A6-42BF3BFAD36B}" type="presOf" srcId="{5BD8CAD4-06B1-46AE-A19C-E4EF8614C1BC}" destId="{F28812FF-A637-4A6D-B772-FB5A131ADA99}" srcOrd="0" destOrd="0" presId="urn:microsoft.com/office/officeart/2018/2/layout/IconLabelDescriptionList"/>
    <dgm:cxn modelId="{D3991BDA-EA98-46B0-9B0E-CB01D802FE4F}" type="presOf" srcId="{C13A71A0-5846-4217-A7F9-EDF947B3CBA3}" destId="{B67FD12A-8B1A-4437-92C6-B3A51B98B662}" srcOrd="0" destOrd="0" presId="urn:microsoft.com/office/officeart/2018/2/layout/IconLabelDescriptionList"/>
    <dgm:cxn modelId="{74CE3DDE-9569-4658-8324-E59F3B7906F1}" srcId="{5BD8CAD4-06B1-46AE-A19C-E4EF8614C1BC}" destId="{D65B4244-F977-4493-BD24-18FABCD41BB8}" srcOrd="6" destOrd="0" parTransId="{3ACEF5AE-096D-4BA2-A19F-71133DACBBA5}" sibTransId="{67235FB7-64CC-4D9C-B45E-D4A5248C663C}"/>
    <dgm:cxn modelId="{81FCC3DF-5F7A-4446-8346-034A10D3E1D7}" srcId="{C13A71A0-5846-4217-A7F9-EDF947B3CBA3}" destId="{B245EAAE-9AC8-4E41-AE0D-388084CA7F1C}" srcOrd="2" destOrd="0" parTransId="{8E7A0691-2F5A-4452-94D1-14A112522ACE}" sibTransId="{2ACE8954-BBEA-46CC-A129-CCE092213198}"/>
    <dgm:cxn modelId="{DED4F4E0-7E31-4360-AFE3-71686E0A51C1}" srcId="{B245EAAE-9AC8-4E41-AE0D-388084CA7F1C}" destId="{A422FAD7-FCD6-4DF0-BC11-D6886C6EDBD7}" srcOrd="5" destOrd="0" parTransId="{D489D937-36C9-45C4-B009-AF87135EFAFE}" sibTransId="{04E79429-7CD3-4A15-9E25-0D9BC847BCD3}"/>
    <dgm:cxn modelId="{AEA8BBE7-E22F-439F-A616-1B69FE84E6DD}" srcId="{B245EAAE-9AC8-4E41-AE0D-388084CA7F1C}" destId="{4DCA17B8-AFE9-412B-B201-C264E65B2AF3}" srcOrd="4" destOrd="0" parTransId="{B3D0A944-780D-4862-B02B-7335EF5AAF76}" sibTransId="{73C7FC4E-A03A-4D64-8ECD-F91317C84657}"/>
    <dgm:cxn modelId="{580DECE8-AB96-4261-9926-CA1C61AEA6E9}" srcId="{5BD8CAD4-06B1-46AE-A19C-E4EF8614C1BC}" destId="{97CD4739-5927-46C1-AE63-A180B20EBCC7}" srcOrd="4" destOrd="0" parTransId="{2CD3227A-2551-4695-9C06-7876E78D2C9F}" sibTransId="{FFE785D5-A503-41B7-BCDC-A8B4411AAFF9}"/>
    <dgm:cxn modelId="{8C15E8EB-A402-41F6-BC85-DFE31FE27FB3}" srcId="{C13A71A0-5846-4217-A7F9-EDF947B3CBA3}" destId="{E900217D-26C9-4A7E-AD83-90AAFAC4DFF2}" srcOrd="0" destOrd="0" parTransId="{D16AA3BB-8891-4CBF-8588-D95BD19589FD}" sibTransId="{422290C2-3035-4545-8714-AB0F095732B7}"/>
    <dgm:cxn modelId="{CCBD03ED-4A5F-4127-B1E3-AFC800469FB4}" srcId="{B245EAAE-9AC8-4E41-AE0D-388084CA7F1C}" destId="{C5407906-DC1E-4DD4-A0DF-944A01B70AFD}" srcOrd="2" destOrd="0" parTransId="{5CEB5866-7CD3-466E-ADFC-29A54A59B076}" sibTransId="{F2B7948D-1765-4749-B8B5-376CC8201B74}"/>
    <dgm:cxn modelId="{948CBA43-B461-4930-8988-5FBA914571F4}" type="presParOf" srcId="{B67FD12A-8B1A-4437-92C6-B3A51B98B662}" destId="{4845C13C-D2A7-4DB3-BC1B-01F90BB220AE}" srcOrd="0" destOrd="0" presId="urn:microsoft.com/office/officeart/2018/2/layout/IconLabelDescriptionList"/>
    <dgm:cxn modelId="{6F025B53-CFEB-4DAA-B9C7-4499392137B1}" type="presParOf" srcId="{4845C13C-D2A7-4DB3-BC1B-01F90BB220AE}" destId="{0C02FD18-3AA2-4648-BF34-9992729FA47E}" srcOrd="0" destOrd="0" presId="urn:microsoft.com/office/officeart/2018/2/layout/IconLabelDescriptionList"/>
    <dgm:cxn modelId="{84340D5D-20D7-4CE4-B11D-3A1CD713FBB8}" type="presParOf" srcId="{4845C13C-D2A7-4DB3-BC1B-01F90BB220AE}" destId="{E5095936-8AA0-47B5-AB04-3368A0A33C2D}" srcOrd="1" destOrd="0" presId="urn:microsoft.com/office/officeart/2018/2/layout/IconLabelDescriptionList"/>
    <dgm:cxn modelId="{06552FDE-C4DE-4AED-9FED-6EB5EA6B3347}" type="presParOf" srcId="{4845C13C-D2A7-4DB3-BC1B-01F90BB220AE}" destId="{E4ABD803-3D7E-4894-9689-1EAC4CDC5A08}" srcOrd="2" destOrd="0" presId="urn:microsoft.com/office/officeart/2018/2/layout/IconLabelDescriptionList"/>
    <dgm:cxn modelId="{7D881FED-8CBC-4469-B8ED-DC7D3572C7C4}" type="presParOf" srcId="{4845C13C-D2A7-4DB3-BC1B-01F90BB220AE}" destId="{5E6CC962-4C30-4C9C-9A92-18207852767D}" srcOrd="3" destOrd="0" presId="urn:microsoft.com/office/officeart/2018/2/layout/IconLabelDescriptionList"/>
    <dgm:cxn modelId="{1B219171-1D9E-4AE5-883B-90FA96C52FCF}" type="presParOf" srcId="{4845C13C-D2A7-4DB3-BC1B-01F90BB220AE}" destId="{26E57DC6-7C53-453D-BC07-4AAD1BB25163}" srcOrd="4" destOrd="0" presId="urn:microsoft.com/office/officeart/2018/2/layout/IconLabelDescriptionList"/>
    <dgm:cxn modelId="{FCD0B0E1-2FD7-4F9C-A0B8-78D5A615F404}" type="presParOf" srcId="{B67FD12A-8B1A-4437-92C6-B3A51B98B662}" destId="{DE9D6D5A-08DB-4BA7-A4BC-7848A05BA17E}" srcOrd="1" destOrd="0" presId="urn:microsoft.com/office/officeart/2018/2/layout/IconLabelDescriptionList"/>
    <dgm:cxn modelId="{D5282037-1ABF-4209-A3FA-AF2F4DA52C11}" type="presParOf" srcId="{B67FD12A-8B1A-4437-92C6-B3A51B98B662}" destId="{27695B2F-26F4-4B6C-ACC2-E0C7AEB7182A}" srcOrd="2" destOrd="0" presId="urn:microsoft.com/office/officeart/2018/2/layout/IconLabelDescriptionList"/>
    <dgm:cxn modelId="{50BF87FF-500E-4185-ADA5-45EBD87F6EA6}" type="presParOf" srcId="{27695B2F-26F4-4B6C-ACC2-E0C7AEB7182A}" destId="{62A1E94E-F443-41C0-9E65-D20C1B64E40D}" srcOrd="0" destOrd="0" presId="urn:microsoft.com/office/officeart/2018/2/layout/IconLabelDescriptionList"/>
    <dgm:cxn modelId="{9C769E34-E854-40BA-B995-1F4DDDD144A2}" type="presParOf" srcId="{27695B2F-26F4-4B6C-ACC2-E0C7AEB7182A}" destId="{94FF82E1-F730-4D0D-B62B-087A602A7755}" srcOrd="1" destOrd="0" presId="urn:microsoft.com/office/officeart/2018/2/layout/IconLabelDescriptionList"/>
    <dgm:cxn modelId="{FA2D4D1B-4115-4BE8-A43D-E7DDD0B6EDA0}" type="presParOf" srcId="{27695B2F-26F4-4B6C-ACC2-E0C7AEB7182A}" destId="{F28812FF-A637-4A6D-B772-FB5A131ADA99}" srcOrd="2" destOrd="0" presId="urn:microsoft.com/office/officeart/2018/2/layout/IconLabelDescriptionList"/>
    <dgm:cxn modelId="{F880449F-D687-43A9-AB96-CE75E9EE6FA8}" type="presParOf" srcId="{27695B2F-26F4-4B6C-ACC2-E0C7AEB7182A}" destId="{31FB6D99-4108-49EE-8078-0D85D23137DB}" srcOrd="3" destOrd="0" presId="urn:microsoft.com/office/officeart/2018/2/layout/IconLabelDescriptionList"/>
    <dgm:cxn modelId="{BFB4621E-8CCF-4057-B725-AD2523778961}" type="presParOf" srcId="{27695B2F-26F4-4B6C-ACC2-E0C7AEB7182A}" destId="{EA791EB2-17EA-4A4E-8B4F-B988CAE368E3}" srcOrd="4" destOrd="0" presId="urn:microsoft.com/office/officeart/2018/2/layout/IconLabelDescriptionList"/>
    <dgm:cxn modelId="{E33A8962-B8DA-468D-88F9-262CE67076ED}" type="presParOf" srcId="{B67FD12A-8B1A-4437-92C6-B3A51B98B662}" destId="{2829950D-0EEA-4198-AE8C-57ADDDE3E3CF}" srcOrd="3" destOrd="0" presId="urn:microsoft.com/office/officeart/2018/2/layout/IconLabelDescriptionList"/>
    <dgm:cxn modelId="{E3BD9F3B-779A-40AD-A22B-62197C470020}" type="presParOf" srcId="{B67FD12A-8B1A-4437-92C6-B3A51B98B662}" destId="{B1D5F733-23CC-4E8B-975F-EDD43AA3DAED}" srcOrd="4" destOrd="0" presId="urn:microsoft.com/office/officeart/2018/2/layout/IconLabelDescriptionList"/>
    <dgm:cxn modelId="{EE86D8D9-9EFE-4260-B993-702ED791B7E1}" type="presParOf" srcId="{B1D5F733-23CC-4E8B-975F-EDD43AA3DAED}" destId="{0BBC667B-D08F-442F-97F0-453DB4E045EE}" srcOrd="0" destOrd="0" presId="urn:microsoft.com/office/officeart/2018/2/layout/IconLabelDescriptionList"/>
    <dgm:cxn modelId="{B8F109C0-14F0-48C4-B8D0-900CC1D9A01F}" type="presParOf" srcId="{B1D5F733-23CC-4E8B-975F-EDD43AA3DAED}" destId="{E78AC438-9C9A-4AE2-B9F1-37E00589CD22}" srcOrd="1" destOrd="0" presId="urn:microsoft.com/office/officeart/2018/2/layout/IconLabelDescriptionList"/>
    <dgm:cxn modelId="{CD04C6DE-6613-4570-8FEE-AAF3231E4203}" type="presParOf" srcId="{B1D5F733-23CC-4E8B-975F-EDD43AA3DAED}" destId="{272E054A-1A18-4228-B70D-64020B1E2FD1}" srcOrd="2" destOrd="0" presId="urn:microsoft.com/office/officeart/2018/2/layout/IconLabelDescriptionList"/>
    <dgm:cxn modelId="{750AA718-A407-4428-BB0D-84987E8B9D10}" type="presParOf" srcId="{B1D5F733-23CC-4E8B-975F-EDD43AA3DAED}" destId="{8C1339A6-7E8A-41F4-A605-CA882CFBAA86}" srcOrd="3" destOrd="0" presId="urn:microsoft.com/office/officeart/2018/2/layout/IconLabelDescriptionList"/>
    <dgm:cxn modelId="{BB5172B6-E0FF-403C-9AD9-F095907E46AE}" type="presParOf" srcId="{B1D5F733-23CC-4E8B-975F-EDD43AA3DAED}" destId="{7EACB1FF-63CC-40B3-922B-7486127E95C4}"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CD0C3F-F60E-4D9B-8F8E-A82C7F331424}" type="doc">
      <dgm:prSet loTypeId="urn:microsoft.com/office/officeart/2005/8/layout/radial1" loCatId="cycle" qsTypeId="urn:microsoft.com/office/officeart/2005/8/quickstyle/3d2" qsCatId="3D" csTypeId="urn:microsoft.com/office/officeart/2005/8/colors/colorful2" csCatId="colorful" phldr="1"/>
      <dgm:spPr/>
      <dgm:t>
        <a:bodyPr/>
        <a:lstStyle/>
        <a:p>
          <a:endParaRPr lang="en-US"/>
        </a:p>
      </dgm:t>
    </dgm:pt>
    <dgm:pt modelId="{35A2466F-4DA2-42F2-BF00-56DFA5DAEE9B}">
      <dgm:prSet phldrT="[Text]"/>
      <dgm:spPr/>
      <dgm:t>
        <a:bodyPr/>
        <a:lstStyle/>
        <a:p>
          <a:r>
            <a:rPr lang="en-US" altLang="en-US" dirty="0"/>
            <a:t>Stakeholders</a:t>
          </a:r>
          <a:endParaRPr lang="en-US" dirty="0"/>
        </a:p>
      </dgm:t>
    </dgm:pt>
    <dgm:pt modelId="{B7D69327-925C-4E70-9441-02152739D63A}" type="parTrans" cxnId="{97EB67FE-D9C1-42DE-AC11-07309271B4D6}">
      <dgm:prSet/>
      <dgm:spPr/>
      <dgm:t>
        <a:bodyPr/>
        <a:lstStyle/>
        <a:p>
          <a:endParaRPr lang="en-US"/>
        </a:p>
      </dgm:t>
    </dgm:pt>
    <dgm:pt modelId="{60BD0D13-A632-4AB5-8EDF-236E08B4E111}" type="sibTrans" cxnId="{97EB67FE-D9C1-42DE-AC11-07309271B4D6}">
      <dgm:prSet/>
      <dgm:spPr/>
      <dgm:t>
        <a:bodyPr/>
        <a:lstStyle/>
        <a:p>
          <a:endParaRPr lang="en-US"/>
        </a:p>
      </dgm:t>
    </dgm:pt>
    <dgm:pt modelId="{9A58B711-BC7F-4E9A-950C-35049C8E1E08}">
      <dgm:prSet/>
      <dgm:spPr/>
      <dgm:t>
        <a:bodyPr/>
        <a:lstStyle/>
        <a:p>
          <a:r>
            <a:rPr lang="en-US" altLang="en-US" dirty="0"/>
            <a:t>Sponsor</a:t>
          </a:r>
        </a:p>
      </dgm:t>
    </dgm:pt>
    <dgm:pt modelId="{DDD39300-FA1D-403B-B88C-F46B30A11328}" type="parTrans" cxnId="{ACE8C159-F2A6-4C54-91F0-D6505DCFE078}">
      <dgm:prSet/>
      <dgm:spPr/>
      <dgm:t>
        <a:bodyPr/>
        <a:lstStyle/>
        <a:p>
          <a:endParaRPr lang="en-US"/>
        </a:p>
      </dgm:t>
    </dgm:pt>
    <dgm:pt modelId="{952CE443-A2FF-4699-BEE5-D81D0C93B95C}" type="sibTrans" cxnId="{ACE8C159-F2A6-4C54-91F0-D6505DCFE078}">
      <dgm:prSet/>
      <dgm:spPr/>
      <dgm:t>
        <a:bodyPr/>
        <a:lstStyle/>
        <a:p>
          <a:endParaRPr lang="en-US"/>
        </a:p>
      </dgm:t>
    </dgm:pt>
    <dgm:pt modelId="{D38B6CE1-5F63-4B06-916D-EBC35A5FBC26}">
      <dgm:prSet/>
      <dgm:spPr/>
      <dgm:t>
        <a:bodyPr/>
        <a:lstStyle/>
        <a:p>
          <a:r>
            <a:rPr lang="en-US" altLang="en-US" dirty="0"/>
            <a:t>Project manager</a:t>
          </a:r>
        </a:p>
      </dgm:t>
    </dgm:pt>
    <dgm:pt modelId="{F06F1A55-BE42-4F23-904F-21F990EB51CA}" type="parTrans" cxnId="{732D803E-1713-4C1C-95AD-7C20777E10A7}">
      <dgm:prSet/>
      <dgm:spPr/>
      <dgm:t>
        <a:bodyPr/>
        <a:lstStyle/>
        <a:p>
          <a:endParaRPr lang="en-US"/>
        </a:p>
      </dgm:t>
    </dgm:pt>
    <dgm:pt modelId="{30B5DB98-14D3-4014-B2CD-B676EE5DE20A}" type="sibTrans" cxnId="{732D803E-1713-4C1C-95AD-7C20777E10A7}">
      <dgm:prSet/>
      <dgm:spPr/>
      <dgm:t>
        <a:bodyPr/>
        <a:lstStyle/>
        <a:p>
          <a:endParaRPr lang="en-US"/>
        </a:p>
      </dgm:t>
    </dgm:pt>
    <dgm:pt modelId="{5BF3D2A5-7CC1-40B8-9F90-AF65C33A04CF}">
      <dgm:prSet/>
      <dgm:spPr/>
      <dgm:t>
        <a:bodyPr/>
        <a:lstStyle/>
        <a:p>
          <a:r>
            <a:rPr lang="en-US" altLang="en-US" dirty="0"/>
            <a:t>Project team</a:t>
          </a:r>
        </a:p>
      </dgm:t>
    </dgm:pt>
    <dgm:pt modelId="{BDCA0C11-294B-44C0-AE86-19AAE5A777BB}" type="parTrans" cxnId="{6B9906A8-AFD4-426A-AC7E-FF1AFEB6F22B}">
      <dgm:prSet/>
      <dgm:spPr/>
      <dgm:t>
        <a:bodyPr/>
        <a:lstStyle/>
        <a:p>
          <a:endParaRPr lang="en-US"/>
        </a:p>
      </dgm:t>
    </dgm:pt>
    <dgm:pt modelId="{A6C3BB15-F6DC-4621-85A1-ED98E86B6B67}" type="sibTrans" cxnId="{6B9906A8-AFD4-426A-AC7E-FF1AFEB6F22B}">
      <dgm:prSet/>
      <dgm:spPr/>
      <dgm:t>
        <a:bodyPr/>
        <a:lstStyle/>
        <a:p>
          <a:endParaRPr lang="en-US"/>
        </a:p>
      </dgm:t>
    </dgm:pt>
    <dgm:pt modelId="{C11302CE-DD25-4AFD-936D-EA2512418A5F}">
      <dgm:prSet/>
      <dgm:spPr/>
      <dgm:t>
        <a:bodyPr/>
        <a:lstStyle/>
        <a:p>
          <a:r>
            <a:rPr lang="en-US" altLang="en-US" dirty="0"/>
            <a:t>Support staff</a:t>
          </a:r>
        </a:p>
      </dgm:t>
    </dgm:pt>
    <dgm:pt modelId="{BB6714DE-BC36-43D8-A57B-8DBF06C27896}" type="parTrans" cxnId="{D27CCB84-B380-47DE-812F-85B0260F2A32}">
      <dgm:prSet/>
      <dgm:spPr/>
      <dgm:t>
        <a:bodyPr/>
        <a:lstStyle/>
        <a:p>
          <a:endParaRPr lang="en-US"/>
        </a:p>
      </dgm:t>
    </dgm:pt>
    <dgm:pt modelId="{196A3D4C-04D1-4A2B-89F2-3152252BDEFA}" type="sibTrans" cxnId="{D27CCB84-B380-47DE-812F-85B0260F2A32}">
      <dgm:prSet/>
      <dgm:spPr/>
      <dgm:t>
        <a:bodyPr/>
        <a:lstStyle/>
        <a:p>
          <a:endParaRPr lang="en-US"/>
        </a:p>
      </dgm:t>
    </dgm:pt>
    <dgm:pt modelId="{A89E289F-C5EA-4B1F-8B0C-8AC921DA2BD2}">
      <dgm:prSet/>
      <dgm:spPr/>
      <dgm:t>
        <a:bodyPr/>
        <a:lstStyle/>
        <a:p>
          <a:r>
            <a:rPr lang="en-US" altLang="en-US" dirty="0"/>
            <a:t>Customers</a:t>
          </a:r>
        </a:p>
      </dgm:t>
    </dgm:pt>
    <dgm:pt modelId="{7BBD6084-1D4C-41CB-9AA5-D37466C92CE7}" type="parTrans" cxnId="{D7EB1DC8-5F0D-4668-B197-FED1297CF98D}">
      <dgm:prSet/>
      <dgm:spPr/>
      <dgm:t>
        <a:bodyPr/>
        <a:lstStyle/>
        <a:p>
          <a:endParaRPr lang="en-US"/>
        </a:p>
      </dgm:t>
    </dgm:pt>
    <dgm:pt modelId="{16A67DFF-974C-4B18-BC94-59FF74980E9A}" type="sibTrans" cxnId="{D7EB1DC8-5F0D-4668-B197-FED1297CF98D}">
      <dgm:prSet/>
      <dgm:spPr/>
      <dgm:t>
        <a:bodyPr/>
        <a:lstStyle/>
        <a:p>
          <a:endParaRPr lang="en-US"/>
        </a:p>
      </dgm:t>
    </dgm:pt>
    <dgm:pt modelId="{5FB70B9F-B1C2-463A-9DA0-37F270C50FFC}">
      <dgm:prSet/>
      <dgm:spPr/>
      <dgm:t>
        <a:bodyPr/>
        <a:lstStyle/>
        <a:p>
          <a:r>
            <a:rPr lang="en-US" altLang="en-US"/>
            <a:t>Users</a:t>
          </a:r>
          <a:endParaRPr lang="en-US" altLang="en-US" dirty="0"/>
        </a:p>
      </dgm:t>
    </dgm:pt>
    <dgm:pt modelId="{1562BC8A-AC25-49A8-8A9B-936DF91E0A4E}" type="parTrans" cxnId="{F21713C5-9744-4D1E-95A5-7A5DAB116680}">
      <dgm:prSet/>
      <dgm:spPr/>
      <dgm:t>
        <a:bodyPr/>
        <a:lstStyle/>
        <a:p>
          <a:endParaRPr lang="en-US"/>
        </a:p>
      </dgm:t>
    </dgm:pt>
    <dgm:pt modelId="{880087FF-4BC5-4137-B739-1597D94250A3}" type="sibTrans" cxnId="{F21713C5-9744-4D1E-95A5-7A5DAB116680}">
      <dgm:prSet/>
      <dgm:spPr/>
      <dgm:t>
        <a:bodyPr/>
        <a:lstStyle/>
        <a:p>
          <a:endParaRPr lang="en-US"/>
        </a:p>
      </dgm:t>
    </dgm:pt>
    <dgm:pt modelId="{3E1C031B-1ED2-4583-AC1E-B8772F2F104E}" type="pres">
      <dgm:prSet presAssocID="{B6CD0C3F-F60E-4D9B-8F8E-A82C7F331424}" presName="cycle" presStyleCnt="0">
        <dgm:presLayoutVars>
          <dgm:chMax val="1"/>
          <dgm:dir/>
          <dgm:animLvl val="ctr"/>
          <dgm:resizeHandles val="exact"/>
        </dgm:presLayoutVars>
      </dgm:prSet>
      <dgm:spPr/>
    </dgm:pt>
    <dgm:pt modelId="{87EA5C38-9498-4A57-9DB8-24F83A18763A}" type="pres">
      <dgm:prSet presAssocID="{35A2466F-4DA2-42F2-BF00-56DFA5DAEE9B}" presName="centerShape" presStyleLbl="node0" presStyleIdx="0" presStyleCnt="1"/>
      <dgm:spPr/>
    </dgm:pt>
    <dgm:pt modelId="{DA9508A9-8467-492D-BF12-331AA6394740}" type="pres">
      <dgm:prSet presAssocID="{DDD39300-FA1D-403B-B88C-F46B30A11328}" presName="Name9" presStyleLbl="parChTrans1D2" presStyleIdx="0" presStyleCnt="6"/>
      <dgm:spPr/>
    </dgm:pt>
    <dgm:pt modelId="{83C2CC9B-18A8-410F-ABE3-6B1991B7D538}" type="pres">
      <dgm:prSet presAssocID="{DDD39300-FA1D-403B-B88C-F46B30A11328}" presName="connTx" presStyleLbl="parChTrans1D2" presStyleIdx="0" presStyleCnt="6"/>
      <dgm:spPr/>
    </dgm:pt>
    <dgm:pt modelId="{97421C81-56E2-4259-9BDB-7F66AED9E957}" type="pres">
      <dgm:prSet presAssocID="{9A58B711-BC7F-4E9A-950C-35049C8E1E08}" presName="node" presStyleLbl="node1" presStyleIdx="0" presStyleCnt="6">
        <dgm:presLayoutVars>
          <dgm:bulletEnabled val="1"/>
        </dgm:presLayoutVars>
      </dgm:prSet>
      <dgm:spPr/>
    </dgm:pt>
    <dgm:pt modelId="{331705C2-992C-48D1-80F5-ECDC57F743B4}" type="pres">
      <dgm:prSet presAssocID="{F06F1A55-BE42-4F23-904F-21F990EB51CA}" presName="Name9" presStyleLbl="parChTrans1D2" presStyleIdx="1" presStyleCnt="6"/>
      <dgm:spPr/>
    </dgm:pt>
    <dgm:pt modelId="{4850C4DB-BE45-459A-9507-DB4C698CEF7D}" type="pres">
      <dgm:prSet presAssocID="{F06F1A55-BE42-4F23-904F-21F990EB51CA}" presName="connTx" presStyleLbl="parChTrans1D2" presStyleIdx="1" presStyleCnt="6"/>
      <dgm:spPr/>
    </dgm:pt>
    <dgm:pt modelId="{B1A19F43-0406-48DA-9D13-67816C2F66CC}" type="pres">
      <dgm:prSet presAssocID="{D38B6CE1-5F63-4B06-916D-EBC35A5FBC26}" presName="node" presStyleLbl="node1" presStyleIdx="1" presStyleCnt="6">
        <dgm:presLayoutVars>
          <dgm:bulletEnabled val="1"/>
        </dgm:presLayoutVars>
      </dgm:prSet>
      <dgm:spPr/>
    </dgm:pt>
    <dgm:pt modelId="{246E595A-6280-4CCB-81A4-EF30348B4D4E}" type="pres">
      <dgm:prSet presAssocID="{BDCA0C11-294B-44C0-AE86-19AAE5A777BB}" presName="Name9" presStyleLbl="parChTrans1D2" presStyleIdx="2" presStyleCnt="6"/>
      <dgm:spPr/>
    </dgm:pt>
    <dgm:pt modelId="{90C46A27-0EF1-4D02-B309-CB6409F31EE6}" type="pres">
      <dgm:prSet presAssocID="{BDCA0C11-294B-44C0-AE86-19AAE5A777BB}" presName="connTx" presStyleLbl="parChTrans1D2" presStyleIdx="2" presStyleCnt="6"/>
      <dgm:spPr/>
    </dgm:pt>
    <dgm:pt modelId="{ED4F6ADD-FFDB-46C4-AFF2-F3E2330E3A32}" type="pres">
      <dgm:prSet presAssocID="{5BF3D2A5-7CC1-40B8-9F90-AF65C33A04CF}" presName="node" presStyleLbl="node1" presStyleIdx="2" presStyleCnt="6">
        <dgm:presLayoutVars>
          <dgm:bulletEnabled val="1"/>
        </dgm:presLayoutVars>
      </dgm:prSet>
      <dgm:spPr/>
    </dgm:pt>
    <dgm:pt modelId="{B1429E44-1F5E-41CF-BDFE-576A03B9800E}" type="pres">
      <dgm:prSet presAssocID="{BB6714DE-BC36-43D8-A57B-8DBF06C27896}" presName="Name9" presStyleLbl="parChTrans1D2" presStyleIdx="3" presStyleCnt="6"/>
      <dgm:spPr/>
    </dgm:pt>
    <dgm:pt modelId="{18A22DCB-47A7-495C-9ACB-D7B56651F94A}" type="pres">
      <dgm:prSet presAssocID="{BB6714DE-BC36-43D8-A57B-8DBF06C27896}" presName="connTx" presStyleLbl="parChTrans1D2" presStyleIdx="3" presStyleCnt="6"/>
      <dgm:spPr/>
    </dgm:pt>
    <dgm:pt modelId="{57279A80-6CAC-4D9D-B382-17CDA3F74561}" type="pres">
      <dgm:prSet presAssocID="{C11302CE-DD25-4AFD-936D-EA2512418A5F}" presName="node" presStyleLbl="node1" presStyleIdx="3" presStyleCnt="6">
        <dgm:presLayoutVars>
          <dgm:bulletEnabled val="1"/>
        </dgm:presLayoutVars>
      </dgm:prSet>
      <dgm:spPr/>
    </dgm:pt>
    <dgm:pt modelId="{94F2AE16-F076-4FFF-882A-751ED4F886B9}" type="pres">
      <dgm:prSet presAssocID="{7BBD6084-1D4C-41CB-9AA5-D37466C92CE7}" presName="Name9" presStyleLbl="parChTrans1D2" presStyleIdx="4" presStyleCnt="6"/>
      <dgm:spPr/>
    </dgm:pt>
    <dgm:pt modelId="{A331ED4C-9ADD-4E77-AD68-FD446A36CE4E}" type="pres">
      <dgm:prSet presAssocID="{7BBD6084-1D4C-41CB-9AA5-D37466C92CE7}" presName="connTx" presStyleLbl="parChTrans1D2" presStyleIdx="4" presStyleCnt="6"/>
      <dgm:spPr/>
    </dgm:pt>
    <dgm:pt modelId="{489EB617-1FF0-4301-8D0B-826BBBED2754}" type="pres">
      <dgm:prSet presAssocID="{A89E289F-C5EA-4B1F-8B0C-8AC921DA2BD2}" presName="node" presStyleLbl="node1" presStyleIdx="4" presStyleCnt="6">
        <dgm:presLayoutVars>
          <dgm:bulletEnabled val="1"/>
        </dgm:presLayoutVars>
      </dgm:prSet>
      <dgm:spPr/>
    </dgm:pt>
    <dgm:pt modelId="{914D4E1A-2881-448B-AD23-B88ED40BF566}" type="pres">
      <dgm:prSet presAssocID="{1562BC8A-AC25-49A8-8A9B-936DF91E0A4E}" presName="Name9" presStyleLbl="parChTrans1D2" presStyleIdx="5" presStyleCnt="6"/>
      <dgm:spPr/>
    </dgm:pt>
    <dgm:pt modelId="{F7FB6901-AB49-4BA3-BFB3-915280F23BBF}" type="pres">
      <dgm:prSet presAssocID="{1562BC8A-AC25-49A8-8A9B-936DF91E0A4E}" presName="connTx" presStyleLbl="parChTrans1D2" presStyleIdx="5" presStyleCnt="6"/>
      <dgm:spPr/>
    </dgm:pt>
    <dgm:pt modelId="{4418901D-AC53-49D7-B842-0EA26AE5B78C}" type="pres">
      <dgm:prSet presAssocID="{5FB70B9F-B1C2-463A-9DA0-37F270C50FFC}" presName="node" presStyleLbl="node1" presStyleIdx="5" presStyleCnt="6">
        <dgm:presLayoutVars>
          <dgm:bulletEnabled val="1"/>
        </dgm:presLayoutVars>
      </dgm:prSet>
      <dgm:spPr/>
    </dgm:pt>
  </dgm:ptLst>
  <dgm:cxnLst>
    <dgm:cxn modelId="{54CA9A06-4108-4D34-971E-084DB2F7E57C}" type="presOf" srcId="{7BBD6084-1D4C-41CB-9AA5-D37466C92CE7}" destId="{A331ED4C-9ADD-4E77-AD68-FD446A36CE4E}" srcOrd="1" destOrd="0" presId="urn:microsoft.com/office/officeart/2005/8/layout/radial1"/>
    <dgm:cxn modelId="{EEC74207-4F65-4C9F-AF94-003220C07147}" type="presOf" srcId="{BB6714DE-BC36-43D8-A57B-8DBF06C27896}" destId="{B1429E44-1F5E-41CF-BDFE-576A03B9800E}" srcOrd="0" destOrd="0" presId="urn:microsoft.com/office/officeart/2005/8/layout/radial1"/>
    <dgm:cxn modelId="{F254070B-7844-4BF5-98D7-BAA93BDAFD96}" type="presOf" srcId="{BB6714DE-BC36-43D8-A57B-8DBF06C27896}" destId="{18A22DCB-47A7-495C-9ACB-D7B56651F94A}" srcOrd="1" destOrd="0" presId="urn:microsoft.com/office/officeart/2005/8/layout/radial1"/>
    <dgm:cxn modelId="{9811290D-BCAD-4685-A3B0-F170220D0361}" type="presOf" srcId="{A89E289F-C5EA-4B1F-8B0C-8AC921DA2BD2}" destId="{489EB617-1FF0-4301-8D0B-826BBBED2754}" srcOrd="0" destOrd="0" presId="urn:microsoft.com/office/officeart/2005/8/layout/radial1"/>
    <dgm:cxn modelId="{94AFCB2D-EA9E-4854-9188-C29504A2DE6B}" type="presOf" srcId="{5BF3D2A5-7CC1-40B8-9F90-AF65C33A04CF}" destId="{ED4F6ADD-FFDB-46C4-AFF2-F3E2330E3A32}" srcOrd="0" destOrd="0" presId="urn:microsoft.com/office/officeart/2005/8/layout/radial1"/>
    <dgm:cxn modelId="{732D803E-1713-4C1C-95AD-7C20777E10A7}" srcId="{35A2466F-4DA2-42F2-BF00-56DFA5DAEE9B}" destId="{D38B6CE1-5F63-4B06-916D-EBC35A5FBC26}" srcOrd="1" destOrd="0" parTransId="{F06F1A55-BE42-4F23-904F-21F990EB51CA}" sibTransId="{30B5DB98-14D3-4014-B2CD-B676EE5DE20A}"/>
    <dgm:cxn modelId="{E371945B-2619-4B5C-A8A7-E7D11B85445D}" type="presOf" srcId="{BDCA0C11-294B-44C0-AE86-19AAE5A777BB}" destId="{246E595A-6280-4CCB-81A4-EF30348B4D4E}" srcOrd="0" destOrd="0" presId="urn:microsoft.com/office/officeart/2005/8/layout/radial1"/>
    <dgm:cxn modelId="{52CA7769-799B-4591-9FEA-C4FE39A97184}" type="presOf" srcId="{1562BC8A-AC25-49A8-8A9B-936DF91E0A4E}" destId="{914D4E1A-2881-448B-AD23-B88ED40BF566}" srcOrd="0" destOrd="0" presId="urn:microsoft.com/office/officeart/2005/8/layout/radial1"/>
    <dgm:cxn modelId="{51197B4B-7FEE-4355-A4C7-5D650D594B7A}" type="presOf" srcId="{5FB70B9F-B1C2-463A-9DA0-37F270C50FFC}" destId="{4418901D-AC53-49D7-B842-0EA26AE5B78C}" srcOrd="0" destOrd="0" presId="urn:microsoft.com/office/officeart/2005/8/layout/radial1"/>
    <dgm:cxn modelId="{ACE8C159-F2A6-4C54-91F0-D6505DCFE078}" srcId="{35A2466F-4DA2-42F2-BF00-56DFA5DAEE9B}" destId="{9A58B711-BC7F-4E9A-950C-35049C8E1E08}" srcOrd="0" destOrd="0" parTransId="{DDD39300-FA1D-403B-B88C-F46B30A11328}" sibTransId="{952CE443-A2FF-4699-BEE5-D81D0C93B95C}"/>
    <dgm:cxn modelId="{7D0D1E7E-9770-488D-ACBE-A8F8BD0E155B}" type="presOf" srcId="{7BBD6084-1D4C-41CB-9AA5-D37466C92CE7}" destId="{94F2AE16-F076-4FFF-882A-751ED4F886B9}" srcOrd="0" destOrd="0" presId="urn:microsoft.com/office/officeart/2005/8/layout/radial1"/>
    <dgm:cxn modelId="{D27CCB84-B380-47DE-812F-85B0260F2A32}" srcId="{35A2466F-4DA2-42F2-BF00-56DFA5DAEE9B}" destId="{C11302CE-DD25-4AFD-936D-EA2512418A5F}" srcOrd="3" destOrd="0" parTransId="{BB6714DE-BC36-43D8-A57B-8DBF06C27896}" sibTransId="{196A3D4C-04D1-4A2B-89F2-3152252BDEFA}"/>
    <dgm:cxn modelId="{ED2D5291-4BF8-422D-80EC-37D066CDECDE}" type="presOf" srcId="{35A2466F-4DA2-42F2-BF00-56DFA5DAEE9B}" destId="{87EA5C38-9498-4A57-9DB8-24F83A18763A}" srcOrd="0" destOrd="0" presId="urn:microsoft.com/office/officeart/2005/8/layout/radial1"/>
    <dgm:cxn modelId="{D563AF9F-7F20-442C-91CA-7744B61A6C79}" type="presOf" srcId="{D38B6CE1-5F63-4B06-916D-EBC35A5FBC26}" destId="{B1A19F43-0406-48DA-9D13-67816C2F66CC}" srcOrd="0" destOrd="0" presId="urn:microsoft.com/office/officeart/2005/8/layout/radial1"/>
    <dgm:cxn modelId="{6B9906A8-AFD4-426A-AC7E-FF1AFEB6F22B}" srcId="{35A2466F-4DA2-42F2-BF00-56DFA5DAEE9B}" destId="{5BF3D2A5-7CC1-40B8-9F90-AF65C33A04CF}" srcOrd="2" destOrd="0" parTransId="{BDCA0C11-294B-44C0-AE86-19AAE5A777BB}" sibTransId="{A6C3BB15-F6DC-4621-85A1-ED98E86B6B67}"/>
    <dgm:cxn modelId="{F3E807AD-3DEE-4AF0-A16D-98706D1C87F0}" type="presOf" srcId="{BDCA0C11-294B-44C0-AE86-19AAE5A777BB}" destId="{90C46A27-0EF1-4D02-B309-CB6409F31EE6}" srcOrd="1" destOrd="0" presId="urn:microsoft.com/office/officeart/2005/8/layout/radial1"/>
    <dgm:cxn modelId="{62C64AB9-FF78-4380-AB56-1631F8E210CB}" type="presOf" srcId="{C11302CE-DD25-4AFD-936D-EA2512418A5F}" destId="{57279A80-6CAC-4D9D-B382-17CDA3F74561}" srcOrd="0" destOrd="0" presId="urn:microsoft.com/office/officeart/2005/8/layout/radial1"/>
    <dgm:cxn modelId="{9D552DBF-AE96-4418-8012-36DF5F21FFD3}" type="presOf" srcId="{F06F1A55-BE42-4F23-904F-21F990EB51CA}" destId="{331705C2-992C-48D1-80F5-ECDC57F743B4}" srcOrd="0" destOrd="0" presId="urn:microsoft.com/office/officeart/2005/8/layout/radial1"/>
    <dgm:cxn modelId="{38DAC0C4-85BB-4D08-8057-3E15BE058AF8}" type="presOf" srcId="{DDD39300-FA1D-403B-B88C-F46B30A11328}" destId="{DA9508A9-8467-492D-BF12-331AA6394740}" srcOrd="0" destOrd="0" presId="urn:microsoft.com/office/officeart/2005/8/layout/radial1"/>
    <dgm:cxn modelId="{F21713C5-9744-4D1E-95A5-7A5DAB116680}" srcId="{35A2466F-4DA2-42F2-BF00-56DFA5DAEE9B}" destId="{5FB70B9F-B1C2-463A-9DA0-37F270C50FFC}" srcOrd="5" destOrd="0" parTransId="{1562BC8A-AC25-49A8-8A9B-936DF91E0A4E}" sibTransId="{880087FF-4BC5-4137-B739-1597D94250A3}"/>
    <dgm:cxn modelId="{D7EB1DC8-5F0D-4668-B197-FED1297CF98D}" srcId="{35A2466F-4DA2-42F2-BF00-56DFA5DAEE9B}" destId="{A89E289F-C5EA-4B1F-8B0C-8AC921DA2BD2}" srcOrd="4" destOrd="0" parTransId="{7BBD6084-1D4C-41CB-9AA5-D37466C92CE7}" sibTransId="{16A67DFF-974C-4B18-BC94-59FF74980E9A}"/>
    <dgm:cxn modelId="{533012F2-7367-4AA6-92EB-37509891A99C}" type="presOf" srcId="{F06F1A55-BE42-4F23-904F-21F990EB51CA}" destId="{4850C4DB-BE45-459A-9507-DB4C698CEF7D}" srcOrd="1" destOrd="0" presId="urn:microsoft.com/office/officeart/2005/8/layout/radial1"/>
    <dgm:cxn modelId="{2F0FACF4-7EAC-4EC5-892D-F1774B8DF320}" type="presOf" srcId="{DDD39300-FA1D-403B-B88C-F46B30A11328}" destId="{83C2CC9B-18A8-410F-ABE3-6B1991B7D538}" srcOrd="1" destOrd="0" presId="urn:microsoft.com/office/officeart/2005/8/layout/radial1"/>
    <dgm:cxn modelId="{22295DFB-4BDB-4AA3-BFEE-055DCC9AD878}" type="presOf" srcId="{B6CD0C3F-F60E-4D9B-8F8E-A82C7F331424}" destId="{3E1C031B-1ED2-4583-AC1E-B8772F2F104E}" srcOrd="0" destOrd="0" presId="urn:microsoft.com/office/officeart/2005/8/layout/radial1"/>
    <dgm:cxn modelId="{97EB67FE-D9C1-42DE-AC11-07309271B4D6}" srcId="{B6CD0C3F-F60E-4D9B-8F8E-A82C7F331424}" destId="{35A2466F-4DA2-42F2-BF00-56DFA5DAEE9B}" srcOrd="0" destOrd="0" parTransId="{B7D69327-925C-4E70-9441-02152739D63A}" sibTransId="{60BD0D13-A632-4AB5-8EDF-236E08B4E111}"/>
    <dgm:cxn modelId="{99D3A2FE-30E3-4EFF-83F6-BA0586C4A90F}" type="presOf" srcId="{1562BC8A-AC25-49A8-8A9B-936DF91E0A4E}" destId="{F7FB6901-AB49-4BA3-BFB3-915280F23BBF}" srcOrd="1" destOrd="0" presId="urn:microsoft.com/office/officeart/2005/8/layout/radial1"/>
    <dgm:cxn modelId="{B97A86FF-D976-42DD-BB7F-32D989C7E05A}" type="presOf" srcId="{9A58B711-BC7F-4E9A-950C-35049C8E1E08}" destId="{97421C81-56E2-4259-9BDB-7F66AED9E957}" srcOrd="0" destOrd="0" presId="urn:microsoft.com/office/officeart/2005/8/layout/radial1"/>
    <dgm:cxn modelId="{CAE076D6-9E14-4D85-9085-13F58BA738B9}" type="presParOf" srcId="{3E1C031B-1ED2-4583-AC1E-B8772F2F104E}" destId="{87EA5C38-9498-4A57-9DB8-24F83A18763A}" srcOrd="0" destOrd="0" presId="urn:microsoft.com/office/officeart/2005/8/layout/radial1"/>
    <dgm:cxn modelId="{3D4DDCD4-F2EB-4C41-9450-0830EBA03498}" type="presParOf" srcId="{3E1C031B-1ED2-4583-AC1E-B8772F2F104E}" destId="{DA9508A9-8467-492D-BF12-331AA6394740}" srcOrd="1" destOrd="0" presId="urn:microsoft.com/office/officeart/2005/8/layout/radial1"/>
    <dgm:cxn modelId="{E7A22DA1-9E43-4EB6-BC1C-9C05577F94B8}" type="presParOf" srcId="{DA9508A9-8467-492D-BF12-331AA6394740}" destId="{83C2CC9B-18A8-410F-ABE3-6B1991B7D538}" srcOrd="0" destOrd="0" presId="urn:microsoft.com/office/officeart/2005/8/layout/radial1"/>
    <dgm:cxn modelId="{9921E9B2-DD08-4376-8218-4C688B970442}" type="presParOf" srcId="{3E1C031B-1ED2-4583-AC1E-B8772F2F104E}" destId="{97421C81-56E2-4259-9BDB-7F66AED9E957}" srcOrd="2" destOrd="0" presId="urn:microsoft.com/office/officeart/2005/8/layout/radial1"/>
    <dgm:cxn modelId="{03E9A4DD-E86D-47D4-8C70-EF10222701CB}" type="presParOf" srcId="{3E1C031B-1ED2-4583-AC1E-B8772F2F104E}" destId="{331705C2-992C-48D1-80F5-ECDC57F743B4}" srcOrd="3" destOrd="0" presId="urn:microsoft.com/office/officeart/2005/8/layout/radial1"/>
    <dgm:cxn modelId="{A6EFB4F0-933E-4612-8A64-110C75C652AE}" type="presParOf" srcId="{331705C2-992C-48D1-80F5-ECDC57F743B4}" destId="{4850C4DB-BE45-459A-9507-DB4C698CEF7D}" srcOrd="0" destOrd="0" presId="urn:microsoft.com/office/officeart/2005/8/layout/radial1"/>
    <dgm:cxn modelId="{6B0E792C-0E83-4B18-82BB-C050D9DB7D78}" type="presParOf" srcId="{3E1C031B-1ED2-4583-AC1E-B8772F2F104E}" destId="{B1A19F43-0406-48DA-9D13-67816C2F66CC}" srcOrd="4" destOrd="0" presId="urn:microsoft.com/office/officeart/2005/8/layout/radial1"/>
    <dgm:cxn modelId="{9C7D1BB3-C753-4C36-9EC5-D8AA0064694E}" type="presParOf" srcId="{3E1C031B-1ED2-4583-AC1E-B8772F2F104E}" destId="{246E595A-6280-4CCB-81A4-EF30348B4D4E}" srcOrd="5" destOrd="0" presId="urn:microsoft.com/office/officeart/2005/8/layout/radial1"/>
    <dgm:cxn modelId="{53D60171-52C1-45E3-AADF-AFD558204603}" type="presParOf" srcId="{246E595A-6280-4CCB-81A4-EF30348B4D4E}" destId="{90C46A27-0EF1-4D02-B309-CB6409F31EE6}" srcOrd="0" destOrd="0" presId="urn:microsoft.com/office/officeart/2005/8/layout/radial1"/>
    <dgm:cxn modelId="{608809CE-11A4-43EB-BC8D-E2CA461AFF72}" type="presParOf" srcId="{3E1C031B-1ED2-4583-AC1E-B8772F2F104E}" destId="{ED4F6ADD-FFDB-46C4-AFF2-F3E2330E3A32}" srcOrd="6" destOrd="0" presId="urn:microsoft.com/office/officeart/2005/8/layout/radial1"/>
    <dgm:cxn modelId="{18392683-2C2D-493B-9C8F-DC0502790719}" type="presParOf" srcId="{3E1C031B-1ED2-4583-AC1E-B8772F2F104E}" destId="{B1429E44-1F5E-41CF-BDFE-576A03B9800E}" srcOrd="7" destOrd="0" presId="urn:microsoft.com/office/officeart/2005/8/layout/radial1"/>
    <dgm:cxn modelId="{4E563C42-2F53-440F-B563-1B9B674E2358}" type="presParOf" srcId="{B1429E44-1F5E-41CF-BDFE-576A03B9800E}" destId="{18A22DCB-47A7-495C-9ACB-D7B56651F94A}" srcOrd="0" destOrd="0" presId="urn:microsoft.com/office/officeart/2005/8/layout/radial1"/>
    <dgm:cxn modelId="{1E5EC845-7BCB-4A88-A5DC-3A23332F3D6C}" type="presParOf" srcId="{3E1C031B-1ED2-4583-AC1E-B8772F2F104E}" destId="{57279A80-6CAC-4D9D-B382-17CDA3F74561}" srcOrd="8" destOrd="0" presId="urn:microsoft.com/office/officeart/2005/8/layout/radial1"/>
    <dgm:cxn modelId="{C33DBF6A-B7BE-4CB0-8C08-4763FA6859B9}" type="presParOf" srcId="{3E1C031B-1ED2-4583-AC1E-B8772F2F104E}" destId="{94F2AE16-F076-4FFF-882A-751ED4F886B9}" srcOrd="9" destOrd="0" presId="urn:microsoft.com/office/officeart/2005/8/layout/radial1"/>
    <dgm:cxn modelId="{98178F6E-46E0-4E92-A072-23107DD5FCF3}" type="presParOf" srcId="{94F2AE16-F076-4FFF-882A-751ED4F886B9}" destId="{A331ED4C-9ADD-4E77-AD68-FD446A36CE4E}" srcOrd="0" destOrd="0" presId="urn:microsoft.com/office/officeart/2005/8/layout/radial1"/>
    <dgm:cxn modelId="{049DB7DF-54DC-4D0A-8DD6-BAAC12C5E0AD}" type="presParOf" srcId="{3E1C031B-1ED2-4583-AC1E-B8772F2F104E}" destId="{489EB617-1FF0-4301-8D0B-826BBBED2754}" srcOrd="10" destOrd="0" presId="urn:microsoft.com/office/officeart/2005/8/layout/radial1"/>
    <dgm:cxn modelId="{01EE04B1-68AF-47E1-9F9B-54B77FF325CA}" type="presParOf" srcId="{3E1C031B-1ED2-4583-AC1E-B8772F2F104E}" destId="{914D4E1A-2881-448B-AD23-B88ED40BF566}" srcOrd="11" destOrd="0" presId="urn:microsoft.com/office/officeart/2005/8/layout/radial1"/>
    <dgm:cxn modelId="{6AC084FB-05EF-4C5F-A83A-2BC359B03280}" type="presParOf" srcId="{914D4E1A-2881-448B-AD23-B88ED40BF566}" destId="{F7FB6901-AB49-4BA3-BFB3-915280F23BBF}" srcOrd="0" destOrd="0" presId="urn:microsoft.com/office/officeart/2005/8/layout/radial1"/>
    <dgm:cxn modelId="{3E50FB8B-1F9F-40B6-A3F8-B5D74C6955EA}" type="presParOf" srcId="{3E1C031B-1ED2-4583-AC1E-B8772F2F104E}" destId="{4418901D-AC53-49D7-B842-0EA26AE5B78C}" srcOrd="12" destOrd="0" presId="urn:microsoft.com/office/officeart/2005/8/layout/radial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FA43DFA-905B-419E-8A2B-943F0DB8D349}" type="doc">
      <dgm:prSet loTypeId="urn:microsoft.com/office/officeart/2009/3/layout/HorizontalOrganizationChart" loCatId="hierarchy" qsTypeId="urn:microsoft.com/office/officeart/2005/8/quickstyle/3d2" qsCatId="3D" csTypeId="urn:microsoft.com/office/officeart/2005/8/colors/colorful3" csCatId="colorful" phldr="1"/>
      <dgm:spPr/>
      <dgm:t>
        <a:bodyPr/>
        <a:lstStyle/>
        <a:p>
          <a:endParaRPr lang="en-US"/>
        </a:p>
      </dgm:t>
    </dgm:pt>
    <dgm:pt modelId="{E0185F37-3364-41BA-9722-D4FF1EA9CD0D}">
      <dgm:prSet phldrT="[Text]"/>
      <dgm:spPr/>
      <dgm:t>
        <a:bodyPr/>
        <a:lstStyle/>
        <a:p>
          <a:r>
            <a:rPr lang="en-US" dirty="0"/>
            <a:t>Stakeholders</a:t>
          </a:r>
        </a:p>
      </dgm:t>
    </dgm:pt>
    <dgm:pt modelId="{F808FE0F-B1E9-4EA2-8335-4D9321952902}" type="parTrans" cxnId="{E3238BC5-49CF-4762-8E69-139D3821A82F}">
      <dgm:prSet/>
      <dgm:spPr/>
      <dgm:t>
        <a:bodyPr/>
        <a:lstStyle/>
        <a:p>
          <a:endParaRPr lang="en-US"/>
        </a:p>
      </dgm:t>
    </dgm:pt>
    <dgm:pt modelId="{379E9F23-369C-4096-8402-7F2398FD6E7C}" type="sibTrans" cxnId="{E3238BC5-49CF-4762-8E69-139D3821A82F}">
      <dgm:prSet/>
      <dgm:spPr/>
      <dgm:t>
        <a:bodyPr/>
        <a:lstStyle/>
        <a:p>
          <a:endParaRPr lang="en-US"/>
        </a:p>
      </dgm:t>
    </dgm:pt>
    <dgm:pt modelId="{074D814D-B3BA-4178-962E-E0095FDEC25E}">
      <dgm:prSet phldrT="[Text]"/>
      <dgm:spPr/>
      <dgm:t>
        <a:bodyPr/>
        <a:lstStyle/>
        <a:p>
          <a:r>
            <a:rPr lang="en-US" altLang="en-US" i="1" dirty="0"/>
            <a:t>Internal</a:t>
          </a:r>
          <a:endParaRPr lang="en-US" dirty="0"/>
        </a:p>
      </dgm:t>
    </dgm:pt>
    <dgm:pt modelId="{84C2DC4B-2966-42DB-A09C-3AFC3D968623}" type="parTrans" cxnId="{A57DB802-908D-4B4A-9C5B-B93B3AD547E4}">
      <dgm:prSet/>
      <dgm:spPr/>
      <dgm:t>
        <a:bodyPr/>
        <a:lstStyle/>
        <a:p>
          <a:endParaRPr lang="en-US"/>
        </a:p>
      </dgm:t>
    </dgm:pt>
    <dgm:pt modelId="{9FAD51E0-B6F1-40A0-B909-0A221C7FC9C8}" type="sibTrans" cxnId="{A57DB802-908D-4B4A-9C5B-B93B3AD547E4}">
      <dgm:prSet/>
      <dgm:spPr/>
      <dgm:t>
        <a:bodyPr/>
        <a:lstStyle/>
        <a:p>
          <a:endParaRPr lang="en-US"/>
        </a:p>
      </dgm:t>
    </dgm:pt>
    <dgm:pt modelId="{E68DA295-D5DC-4068-BD8A-4D0E22116F0F}">
      <dgm:prSet phldrT="[Text]"/>
      <dgm:spPr/>
      <dgm:t>
        <a:bodyPr/>
        <a:lstStyle/>
        <a:p>
          <a:r>
            <a:rPr lang="en-US" altLang="en-US" i="1" dirty="0"/>
            <a:t>External</a:t>
          </a:r>
          <a:endParaRPr lang="en-US" dirty="0"/>
        </a:p>
      </dgm:t>
    </dgm:pt>
    <dgm:pt modelId="{B638A572-6C88-4B14-9C6D-7A3BF4A87CDD}" type="parTrans" cxnId="{993D4E0C-E497-494F-87AB-68F231879300}">
      <dgm:prSet/>
      <dgm:spPr/>
      <dgm:t>
        <a:bodyPr/>
        <a:lstStyle/>
        <a:p>
          <a:endParaRPr lang="en-US"/>
        </a:p>
      </dgm:t>
    </dgm:pt>
    <dgm:pt modelId="{ED815685-DA06-4686-9BC9-97A61095F649}" type="sibTrans" cxnId="{993D4E0C-E497-494F-87AB-68F231879300}">
      <dgm:prSet/>
      <dgm:spPr/>
      <dgm:t>
        <a:bodyPr/>
        <a:lstStyle/>
        <a:p>
          <a:endParaRPr lang="en-US"/>
        </a:p>
      </dgm:t>
    </dgm:pt>
    <dgm:pt modelId="{A73D5230-2DC7-4ACD-A7DA-0803B7822921}">
      <dgm:prSet phldrT="[Text]"/>
      <dgm:spPr/>
      <dgm:t>
        <a:bodyPr/>
        <a:lstStyle/>
        <a:p>
          <a:r>
            <a:rPr lang="en-US" altLang="en-US" dirty="0"/>
            <a:t>project sponsor</a:t>
          </a:r>
          <a:endParaRPr lang="en-US" dirty="0"/>
        </a:p>
      </dgm:t>
    </dgm:pt>
    <dgm:pt modelId="{6DADAB2F-AC41-4F49-8A89-4CF6D5FEF676}" type="parTrans" cxnId="{70734AB5-B501-482E-95F7-376560835A10}">
      <dgm:prSet/>
      <dgm:spPr/>
      <dgm:t>
        <a:bodyPr/>
        <a:lstStyle/>
        <a:p>
          <a:endParaRPr lang="en-US"/>
        </a:p>
      </dgm:t>
    </dgm:pt>
    <dgm:pt modelId="{72505245-4623-495B-A87E-8034C32AD18B}" type="sibTrans" cxnId="{70734AB5-B501-482E-95F7-376560835A10}">
      <dgm:prSet/>
      <dgm:spPr/>
      <dgm:t>
        <a:bodyPr/>
        <a:lstStyle/>
        <a:p>
          <a:endParaRPr lang="en-US"/>
        </a:p>
      </dgm:t>
    </dgm:pt>
    <dgm:pt modelId="{49DE348B-50A6-425E-8F5D-EE6CB548024A}">
      <dgm:prSet phldrT="[Text]"/>
      <dgm:spPr/>
      <dgm:t>
        <a:bodyPr/>
        <a:lstStyle/>
        <a:p>
          <a:r>
            <a:rPr lang="en-US" altLang="en-US" dirty="0"/>
            <a:t>project team</a:t>
          </a:r>
          <a:endParaRPr lang="en-US" dirty="0"/>
        </a:p>
      </dgm:t>
    </dgm:pt>
    <dgm:pt modelId="{052FA4BF-8539-404A-AA37-2C33BFB860C4}" type="parTrans" cxnId="{446A0C7A-A255-4055-A061-8DB21A88A5CA}">
      <dgm:prSet/>
      <dgm:spPr/>
      <dgm:t>
        <a:bodyPr/>
        <a:lstStyle/>
        <a:p>
          <a:endParaRPr lang="en-US"/>
        </a:p>
      </dgm:t>
    </dgm:pt>
    <dgm:pt modelId="{4AB59E5E-8ABE-4CB6-A084-4892D5A55D01}" type="sibTrans" cxnId="{446A0C7A-A255-4055-A061-8DB21A88A5CA}">
      <dgm:prSet/>
      <dgm:spPr/>
      <dgm:t>
        <a:bodyPr/>
        <a:lstStyle/>
        <a:p>
          <a:endParaRPr lang="en-US"/>
        </a:p>
      </dgm:t>
    </dgm:pt>
    <dgm:pt modelId="{84883A1C-B075-4B1B-A222-3821C1DC9F26}">
      <dgm:prSet phldrT="[Text]"/>
      <dgm:spPr/>
      <dgm:t>
        <a:bodyPr/>
        <a:lstStyle/>
        <a:p>
          <a:r>
            <a:rPr lang="en-US" altLang="en-US" dirty="0"/>
            <a:t> support staff</a:t>
          </a:r>
          <a:endParaRPr lang="en-US" dirty="0"/>
        </a:p>
      </dgm:t>
    </dgm:pt>
    <dgm:pt modelId="{74E6A8D4-51C2-4A8C-85D3-4A8C88E1FC60}" type="parTrans" cxnId="{70FFBED6-2811-45FE-93FD-923B897BB5E0}">
      <dgm:prSet/>
      <dgm:spPr/>
      <dgm:t>
        <a:bodyPr/>
        <a:lstStyle/>
        <a:p>
          <a:endParaRPr lang="en-US"/>
        </a:p>
      </dgm:t>
    </dgm:pt>
    <dgm:pt modelId="{38A7C5CB-5F38-4107-A60D-E949A70BDC41}" type="sibTrans" cxnId="{70FFBED6-2811-45FE-93FD-923B897BB5E0}">
      <dgm:prSet/>
      <dgm:spPr/>
      <dgm:t>
        <a:bodyPr/>
        <a:lstStyle/>
        <a:p>
          <a:endParaRPr lang="en-US"/>
        </a:p>
      </dgm:t>
    </dgm:pt>
    <dgm:pt modelId="{2CE30302-A8DF-4108-9F71-6F62283E1471}">
      <dgm:prSet phldrT="[Text]"/>
      <dgm:spPr/>
      <dgm:t>
        <a:bodyPr/>
        <a:lstStyle/>
        <a:p>
          <a:r>
            <a:rPr lang="en-US" altLang="en-US" dirty="0"/>
            <a:t> top managers </a:t>
          </a:r>
          <a:endParaRPr lang="en-US" dirty="0"/>
        </a:p>
      </dgm:t>
    </dgm:pt>
    <dgm:pt modelId="{A8740AF9-3241-4C8F-B941-935F06570829}" type="parTrans" cxnId="{1EE8FDE6-64EF-404B-9E95-323E0F9FFBE6}">
      <dgm:prSet/>
      <dgm:spPr/>
      <dgm:t>
        <a:bodyPr/>
        <a:lstStyle/>
        <a:p>
          <a:endParaRPr lang="en-US"/>
        </a:p>
      </dgm:t>
    </dgm:pt>
    <dgm:pt modelId="{2D500DB9-B485-49D0-B654-21549550DBE9}" type="sibTrans" cxnId="{1EE8FDE6-64EF-404B-9E95-323E0F9FFBE6}">
      <dgm:prSet/>
      <dgm:spPr/>
      <dgm:t>
        <a:bodyPr/>
        <a:lstStyle/>
        <a:p>
          <a:endParaRPr lang="en-US"/>
        </a:p>
      </dgm:t>
    </dgm:pt>
    <dgm:pt modelId="{5FEBDA74-E835-43B5-852F-7AEFF9F0E25A}">
      <dgm:prSet phldrT="[Text]"/>
      <dgm:spPr/>
      <dgm:t>
        <a:bodyPr/>
        <a:lstStyle/>
        <a:p>
          <a:r>
            <a:rPr lang="en-US" altLang="en-US" dirty="0"/>
            <a:t>customers</a:t>
          </a:r>
          <a:endParaRPr lang="en-US" dirty="0"/>
        </a:p>
      </dgm:t>
    </dgm:pt>
    <dgm:pt modelId="{265217E1-0F15-410C-9120-9F418E610F35}" type="parTrans" cxnId="{1ACF2732-A831-4008-8B84-DA2424C4CF3F}">
      <dgm:prSet/>
      <dgm:spPr/>
      <dgm:t>
        <a:bodyPr/>
        <a:lstStyle/>
        <a:p>
          <a:endParaRPr lang="en-US"/>
        </a:p>
      </dgm:t>
    </dgm:pt>
    <dgm:pt modelId="{A785DBA8-061D-4BB0-9281-BE75BD93D08A}" type="sibTrans" cxnId="{1ACF2732-A831-4008-8B84-DA2424C4CF3F}">
      <dgm:prSet/>
      <dgm:spPr/>
      <dgm:t>
        <a:bodyPr/>
        <a:lstStyle/>
        <a:p>
          <a:endParaRPr lang="en-US"/>
        </a:p>
      </dgm:t>
    </dgm:pt>
    <dgm:pt modelId="{F4343F1F-7810-4776-8205-ABCBEE78CDCC}">
      <dgm:prSet phldrT="[Text]"/>
      <dgm:spPr/>
      <dgm:t>
        <a:bodyPr/>
        <a:lstStyle/>
        <a:p>
          <a:r>
            <a:rPr lang="en-US" altLang="en-US" dirty="0"/>
            <a:t>Competitors</a:t>
          </a:r>
          <a:endParaRPr lang="en-US" dirty="0"/>
        </a:p>
      </dgm:t>
    </dgm:pt>
    <dgm:pt modelId="{9D1771D2-A7D5-495F-A974-6864BE314B9B}" type="parTrans" cxnId="{F3441BAA-110A-4772-A741-B64ED6307073}">
      <dgm:prSet/>
      <dgm:spPr/>
      <dgm:t>
        <a:bodyPr/>
        <a:lstStyle/>
        <a:p>
          <a:endParaRPr lang="en-US"/>
        </a:p>
      </dgm:t>
    </dgm:pt>
    <dgm:pt modelId="{F7A40AAC-787B-43BD-9FBC-2C458E7AB3DE}" type="sibTrans" cxnId="{F3441BAA-110A-4772-A741-B64ED6307073}">
      <dgm:prSet/>
      <dgm:spPr/>
      <dgm:t>
        <a:bodyPr/>
        <a:lstStyle/>
        <a:p>
          <a:endParaRPr lang="en-US"/>
        </a:p>
      </dgm:t>
    </dgm:pt>
    <dgm:pt modelId="{8F1F9D97-F182-453A-AC68-645F15BD35A8}">
      <dgm:prSet phldrT="[Text]"/>
      <dgm:spPr/>
      <dgm:t>
        <a:bodyPr/>
        <a:lstStyle/>
        <a:p>
          <a:r>
            <a:rPr lang="en-US" altLang="en-US" dirty="0"/>
            <a:t>suppliers</a:t>
          </a:r>
          <a:endParaRPr lang="en-US" dirty="0"/>
        </a:p>
      </dgm:t>
    </dgm:pt>
    <dgm:pt modelId="{D70E0AEF-02F2-4B36-AF20-A82A868A159F}" type="parTrans" cxnId="{15B654E2-2999-475E-9C13-B7474143C461}">
      <dgm:prSet/>
      <dgm:spPr/>
      <dgm:t>
        <a:bodyPr/>
        <a:lstStyle/>
        <a:p>
          <a:endParaRPr lang="en-US"/>
        </a:p>
      </dgm:t>
    </dgm:pt>
    <dgm:pt modelId="{1C9988A8-2A70-422D-8401-8E9ADFDA7510}" type="sibTrans" cxnId="{15B654E2-2999-475E-9C13-B7474143C461}">
      <dgm:prSet/>
      <dgm:spPr/>
      <dgm:t>
        <a:bodyPr/>
        <a:lstStyle/>
        <a:p>
          <a:endParaRPr lang="en-US"/>
        </a:p>
      </dgm:t>
    </dgm:pt>
    <dgm:pt modelId="{95F23EFC-D182-4F7B-A03F-E0A5F9B0E8DC}" type="pres">
      <dgm:prSet presAssocID="{7FA43DFA-905B-419E-8A2B-943F0DB8D349}" presName="hierChild1" presStyleCnt="0">
        <dgm:presLayoutVars>
          <dgm:orgChart val="1"/>
          <dgm:chPref val="1"/>
          <dgm:dir/>
          <dgm:animOne val="branch"/>
          <dgm:animLvl val="lvl"/>
          <dgm:resizeHandles/>
        </dgm:presLayoutVars>
      </dgm:prSet>
      <dgm:spPr/>
    </dgm:pt>
    <dgm:pt modelId="{FE98E487-2FCC-45A3-B652-65467191989B}" type="pres">
      <dgm:prSet presAssocID="{E0185F37-3364-41BA-9722-D4FF1EA9CD0D}" presName="hierRoot1" presStyleCnt="0">
        <dgm:presLayoutVars>
          <dgm:hierBranch val="init"/>
        </dgm:presLayoutVars>
      </dgm:prSet>
      <dgm:spPr/>
    </dgm:pt>
    <dgm:pt modelId="{D9FC451D-A9D0-4917-976F-F5C194BD516E}" type="pres">
      <dgm:prSet presAssocID="{E0185F37-3364-41BA-9722-D4FF1EA9CD0D}" presName="rootComposite1" presStyleCnt="0"/>
      <dgm:spPr/>
    </dgm:pt>
    <dgm:pt modelId="{72660485-0BFF-4099-BD08-C88CEAC28D46}" type="pres">
      <dgm:prSet presAssocID="{E0185F37-3364-41BA-9722-D4FF1EA9CD0D}" presName="rootText1" presStyleLbl="node0" presStyleIdx="0" presStyleCnt="1">
        <dgm:presLayoutVars>
          <dgm:chPref val="3"/>
        </dgm:presLayoutVars>
      </dgm:prSet>
      <dgm:spPr/>
    </dgm:pt>
    <dgm:pt modelId="{7E8AA155-277D-423E-97CA-A7AFEB548452}" type="pres">
      <dgm:prSet presAssocID="{E0185F37-3364-41BA-9722-D4FF1EA9CD0D}" presName="rootConnector1" presStyleLbl="node1" presStyleIdx="0" presStyleCnt="0"/>
      <dgm:spPr/>
    </dgm:pt>
    <dgm:pt modelId="{9D146641-1DF7-4286-9FF6-A8EC6B6DC33F}" type="pres">
      <dgm:prSet presAssocID="{E0185F37-3364-41BA-9722-D4FF1EA9CD0D}" presName="hierChild2" presStyleCnt="0"/>
      <dgm:spPr/>
    </dgm:pt>
    <dgm:pt modelId="{419B6662-406F-45AA-BE13-38A720C33BF6}" type="pres">
      <dgm:prSet presAssocID="{84C2DC4B-2966-42DB-A09C-3AFC3D968623}" presName="Name64" presStyleLbl="parChTrans1D2" presStyleIdx="0" presStyleCnt="2"/>
      <dgm:spPr/>
    </dgm:pt>
    <dgm:pt modelId="{E1BA0E3A-7AEF-4384-AC1C-2418AA363AC3}" type="pres">
      <dgm:prSet presAssocID="{074D814D-B3BA-4178-962E-E0095FDEC25E}" presName="hierRoot2" presStyleCnt="0">
        <dgm:presLayoutVars>
          <dgm:hierBranch val="init"/>
        </dgm:presLayoutVars>
      </dgm:prSet>
      <dgm:spPr/>
    </dgm:pt>
    <dgm:pt modelId="{007603B7-97F8-4D55-931E-778188F31AB3}" type="pres">
      <dgm:prSet presAssocID="{074D814D-B3BA-4178-962E-E0095FDEC25E}" presName="rootComposite" presStyleCnt="0"/>
      <dgm:spPr/>
    </dgm:pt>
    <dgm:pt modelId="{4622D068-ABE1-4BE0-BBCB-540ADB9ACEEB}" type="pres">
      <dgm:prSet presAssocID="{074D814D-B3BA-4178-962E-E0095FDEC25E}" presName="rootText" presStyleLbl="node2" presStyleIdx="0" presStyleCnt="2">
        <dgm:presLayoutVars>
          <dgm:chPref val="3"/>
        </dgm:presLayoutVars>
      </dgm:prSet>
      <dgm:spPr/>
    </dgm:pt>
    <dgm:pt modelId="{08B6BDB2-29E4-4346-882E-19EB2B0BC390}" type="pres">
      <dgm:prSet presAssocID="{074D814D-B3BA-4178-962E-E0095FDEC25E}" presName="rootConnector" presStyleLbl="node2" presStyleIdx="0" presStyleCnt="2"/>
      <dgm:spPr/>
    </dgm:pt>
    <dgm:pt modelId="{97D570F1-8378-4CDC-BF7F-2705A0C65964}" type="pres">
      <dgm:prSet presAssocID="{074D814D-B3BA-4178-962E-E0095FDEC25E}" presName="hierChild4" presStyleCnt="0"/>
      <dgm:spPr/>
    </dgm:pt>
    <dgm:pt modelId="{D0B4D5B6-6080-4ECC-92EC-EAFAE3BE6B70}" type="pres">
      <dgm:prSet presAssocID="{6DADAB2F-AC41-4F49-8A89-4CF6D5FEF676}" presName="Name64" presStyleLbl="parChTrans1D3" presStyleIdx="0" presStyleCnt="7"/>
      <dgm:spPr/>
    </dgm:pt>
    <dgm:pt modelId="{828A0134-FF12-4FEC-868E-B8DBA0C428E5}" type="pres">
      <dgm:prSet presAssocID="{A73D5230-2DC7-4ACD-A7DA-0803B7822921}" presName="hierRoot2" presStyleCnt="0">
        <dgm:presLayoutVars>
          <dgm:hierBranch val="init"/>
        </dgm:presLayoutVars>
      </dgm:prSet>
      <dgm:spPr/>
    </dgm:pt>
    <dgm:pt modelId="{4E20D1E9-C58C-4FA6-BC05-10638410E204}" type="pres">
      <dgm:prSet presAssocID="{A73D5230-2DC7-4ACD-A7DA-0803B7822921}" presName="rootComposite" presStyleCnt="0"/>
      <dgm:spPr/>
    </dgm:pt>
    <dgm:pt modelId="{6097427B-DB1A-440B-B229-6347A028E792}" type="pres">
      <dgm:prSet presAssocID="{A73D5230-2DC7-4ACD-A7DA-0803B7822921}" presName="rootText" presStyleLbl="node3" presStyleIdx="0" presStyleCnt="7">
        <dgm:presLayoutVars>
          <dgm:chPref val="3"/>
        </dgm:presLayoutVars>
      </dgm:prSet>
      <dgm:spPr/>
    </dgm:pt>
    <dgm:pt modelId="{13D7DD48-7651-4B60-A2C8-B06433030A3D}" type="pres">
      <dgm:prSet presAssocID="{A73D5230-2DC7-4ACD-A7DA-0803B7822921}" presName="rootConnector" presStyleLbl="node3" presStyleIdx="0" presStyleCnt="7"/>
      <dgm:spPr/>
    </dgm:pt>
    <dgm:pt modelId="{00D318D3-7B07-4972-88E6-9D529C716E01}" type="pres">
      <dgm:prSet presAssocID="{A73D5230-2DC7-4ACD-A7DA-0803B7822921}" presName="hierChild4" presStyleCnt="0"/>
      <dgm:spPr/>
    </dgm:pt>
    <dgm:pt modelId="{53CBF1B4-AF3C-4268-8E2A-A631DF80FA68}" type="pres">
      <dgm:prSet presAssocID="{A73D5230-2DC7-4ACD-A7DA-0803B7822921}" presName="hierChild5" presStyleCnt="0"/>
      <dgm:spPr/>
    </dgm:pt>
    <dgm:pt modelId="{6DBAB006-0A9E-4A25-BD10-EA0BAD1FC962}" type="pres">
      <dgm:prSet presAssocID="{052FA4BF-8539-404A-AA37-2C33BFB860C4}" presName="Name64" presStyleLbl="parChTrans1D3" presStyleIdx="1" presStyleCnt="7"/>
      <dgm:spPr/>
    </dgm:pt>
    <dgm:pt modelId="{1E4F8CA6-158B-4DDA-98F7-4A6BA5A1565F}" type="pres">
      <dgm:prSet presAssocID="{49DE348B-50A6-425E-8F5D-EE6CB548024A}" presName="hierRoot2" presStyleCnt="0">
        <dgm:presLayoutVars>
          <dgm:hierBranch val="init"/>
        </dgm:presLayoutVars>
      </dgm:prSet>
      <dgm:spPr/>
    </dgm:pt>
    <dgm:pt modelId="{C6455844-62A9-49BA-BD0A-80983DBB5473}" type="pres">
      <dgm:prSet presAssocID="{49DE348B-50A6-425E-8F5D-EE6CB548024A}" presName="rootComposite" presStyleCnt="0"/>
      <dgm:spPr/>
    </dgm:pt>
    <dgm:pt modelId="{30ADFD7D-2227-4A33-8B12-0C5E7B433757}" type="pres">
      <dgm:prSet presAssocID="{49DE348B-50A6-425E-8F5D-EE6CB548024A}" presName="rootText" presStyleLbl="node3" presStyleIdx="1" presStyleCnt="7">
        <dgm:presLayoutVars>
          <dgm:chPref val="3"/>
        </dgm:presLayoutVars>
      </dgm:prSet>
      <dgm:spPr/>
    </dgm:pt>
    <dgm:pt modelId="{D643C43E-FE4E-4A4A-9B05-C2673D82E182}" type="pres">
      <dgm:prSet presAssocID="{49DE348B-50A6-425E-8F5D-EE6CB548024A}" presName="rootConnector" presStyleLbl="node3" presStyleIdx="1" presStyleCnt="7"/>
      <dgm:spPr/>
    </dgm:pt>
    <dgm:pt modelId="{F31520FF-EAB6-4760-939E-EE974717EE3D}" type="pres">
      <dgm:prSet presAssocID="{49DE348B-50A6-425E-8F5D-EE6CB548024A}" presName="hierChild4" presStyleCnt="0"/>
      <dgm:spPr/>
    </dgm:pt>
    <dgm:pt modelId="{5B6F8361-742A-493C-A45D-E6AD9C74310C}" type="pres">
      <dgm:prSet presAssocID="{49DE348B-50A6-425E-8F5D-EE6CB548024A}" presName="hierChild5" presStyleCnt="0"/>
      <dgm:spPr/>
    </dgm:pt>
    <dgm:pt modelId="{2D043611-1D95-4AE2-8170-3F83381C1BF1}" type="pres">
      <dgm:prSet presAssocID="{74E6A8D4-51C2-4A8C-85D3-4A8C88E1FC60}" presName="Name64" presStyleLbl="parChTrans1D3" presStyleIdx="2" presStyleCnt="7"/>
      <dgm:spPr/>
    </dgm:pt>
    <dgm:pt modelId="{94462AB3-4339-4394-AE80-8507FE65DA66}" type="pres">
      <dgm:prSet presAssocID="{84883A1C-B075-4B1B-A222-3821C1DC9F26}" presName="hierRoot2" presStyleCnt="0">
        <dgm:presLayoutVars>
          <dgm:hierBranch val="init"/>
        </dgm:presLayoutVars>
      </dgm:prSet>
      <dgm:spPr/>
    </dgm:pt>
    <dgm:pt modelId="{EC51C80A-4E96-4C68-9CC8-1A7B0DA124A1}" type="pres">
      <dgm:prSet presAssocID="{84883A1C-B075-4B1B-A222-3821C1DC9F26}" presName="rootComposite" presStyleCnt="0"/>
      <dgm:spPr/>
    </dgm:pt>
    <dgm:pt modelId="{9A61F907-40C4-4A08-8FC5-8606CFA04981}" type="pres">
      <dgm:prSet presAssocID="{84883A1C-B075-4B1B-A222-3821C1DC9F26}" presName="rootText" presStyleLbl="node3" presStyleIdx="2" presStyleCnt="7">
        <dgm:presLayoutVars>
          <dgm:chPref val="3"/>
        </dgm:presLayoutVars>
      </dgm:prSet>
      <dgm:spPr/>
    </dgm:pt>
    <dgm:pt modelId="{F5595C7F-38CB-45BE-92CB-0FD0EC5ACA1B}" type="pres">
      <dgm:prSet presAssocID="{84883A1C-B075-4B1B-A222-3821C1DC9F26}" presName="rootConnector" presStyleLbl="node3" presStyleIdx="2" presStyleCnt="7"/>
      <dgm:spPr/>
    </dgm:pt>
    <dgm:pt modelId="{705C3CF2-773A-4894-93B7-51A23E5BC1C4}" type="pres">
      <dgm:prSet presAssocID="{84883A1C-B075-4B1B-A222-3821C1DC9F26}" presName="hierChild4" presStyleCnt="0"/>
      <dgm:spPr/>
    </dgm:pt>
    <dgm:pt modelId="{F1FBAFCF-D1BD-4D58-A7DB-9B6E40616172}" type="pres">
      <dgm:prSet presAssocID="{84883A1C-B075-4B1B-A222-3821C1DC9F26}" presName="hierChild5" presStyleCnt="0"/>
      <dgm:spPr/>
    </dgm:pt>
    <dgm:pt modelId="{35A0C7F7-218D-4C38-9B2B-FD939A9E3831}" type="pres">
      <dgm:prSet presAssocID="{A8740AF9-3241-4C8F-B941-935F06570829}" presName="Name64" presStyleLbl="parChTrans1D3" presStyleIdx="3" presStyleCnt="7"/>
      <dgm:spPr/>
    </dgm:pt>
    <dgm:pt modelId="{D1B9971A-D7AC-41E1-A88A-2454D0C935DA}" type="pres">
      <dgm:prSet presAssocID="{2CE30302-A8DF-4108-9F71-6F62283E1471}" presName="hierRoot2" presStyleCnt="0">
        <dgm:presLayoutVars>
          <dgm:hierBranch val="init"/>
        </dgm:presLayoutVars>
      </dgm:prSet>
      <dgm:spPr/>
    </dgm:pt>
    <dgm:pt modelId="{D4FCD7D0-6B26-47C0-845F-335CBE1F14A8}" type="pres">
      <dgm:prSet presAssocID="{2CE30302-A8DF-4108-9F71-6F62283E1471}" presName="rootComposite" presStyleCnt="0"/>
      <dgm:spPr/>
    </dgm:pt>
    <dgm:pt modelId="{2D40CBCD-324E-4E9A-AA1D-A172E4CD4679}" type="pres">
      <dgm:prSet presAssocID="{2CE30302-A8DF-4108-9F71-6F62283E1471}" presName="rootText" presStyleLbl="node3" presStyleIdx="3" presStyleCnt="7">
        <dgm:presLayoutVars>
          <dgm:chPref val="3"/>
        </dgm:presLayoutVars>
      </dgm:prSet>
      <dgm:spPr/>
    </dgm:pt>
    <dgm:pt modelId="{E41184BE-014D-408E-AE4C-4E705FDD271F}" type="pres">
      <dgm:prSet presAssocID="{2CE30302-A8DF-4108-9F71-6F62283E1471}" presName="rootConnector" presStyleLbl="node3" presStyleIdx="3" presStyleCnt="7"/>
      <dgm:spPr/>
    </dgm:pt>
    <dgm:pt modelId="{5C9CB619-3DA8-47DC-BC2A-EA0F8D5E5007}" type="pres">
      <dgm:prSet presAssocID="{2CE30302-A8DF-4108-9F71-6F62283E1471}" presName="hierChild4" presStyleCnt="0"/>
      <dgm:spPr/>
    </dgm:pt>
    <dgm:pt modelId="{4180F81A-FDD0-444F-8DED-077D0F27D178}" type="pres">
      <dgm:prSet presAssocID="{2CE30302-A8DF-4108-9F71-6F62283E1471}" presName="hierChild5" presStyleCnt="0"/>
      <dgm:spPr/>
    </dgm:pt>
    <dgm:pt modelId="{B963B38B-2419-4D6F-B0FF-6DB390F7AAE0}" type="pres">
      <dgm:prSet presAssocID="{074D814D-B3BA-4178-962E-E0095FDEC25E}" presName="hierChild5" presStyleCnt="0"/>
      <dgm:spPr/>
    </dgm:pt>
    <dgm:pt modelId="{4D3152B0-B09D-4B81-9EAD-2D9E0A2348DE}" type="pres">
      <dgm:prSet presAssocID="{B638A572-6C88-4B14-9C6D-7A3BF4A87CDD}" presName="Name64" presStyleLbl="parChTrans1D2" presStyleIdx="1" presStyleCnt="2"/>
      <dgm:spPr/>
    </dgm:pt>
    <dgm:pt modelId="{632B2400-1965-461A-BBE8-2C272E31897D}" type="pres">
      <dgm:prSet presAssocID="{E68DA295-D5DC-4068-BD8A-4D0E22116F0F}" presName="hierRoot2" presStyleCnt="0">
        <dgm:presLayoutVars>
          <dgm:hierBranch val="init"/>
        </dgm:presLayoutVars>
      </dgm:prSet>
      <dgm:spPr/>
    </dgm:pt>
    <dgm:pt modelId="{779BE2B2-6DF1-4C53-97D8-19F5ED579FD5}" type="pres">
      <dgm:prSet presAssocID="{E68DA295-D5DC-4068-BD8A-4D0E22116F0F}" presName="rootComposite" presStyleCnt="0"/>
      <dgm:spPr/>
    </dgm:pt>
    <dgm:pt modelId="{A0B4F678-37C6-492F-BF92-08F34AACD354}" type="pres">
      <dgm:prSet presAssocID="{E68DA295-D5DC-4068-BD8A-4D0E22116F0F}" presName="rootText" presStyleLbl="node2" presStyleIdx="1" presStyleCnt="2">
        <dgm:presLayoutVars>
          <dgm:chPref val="3"/>
        </dgm:presLayoutVars>
      </dgm:prSet>
      <dgm:spPr/>
    </dgm:pt>
    <dgm:pt modelId="{4C24DD72-C800-46AC-90DB-6EDFC1FB8BC7}" type="pres">
      <dgm:prSet presAssocID="{E68DA295-D5DC-4068-BD8A-4D0E22116F0F}" presName="rootConnector" presStyleLbl="node2" presStyleIdx="1" presStyleCnt="2"/>
      <dgm:spPr/>
    </dgm:pt>
    <dgm:pt modelId="{313777D5-317B-4A91-9571-E2D6B4D0DBEA}" type="pres">
      <dgm:prSet presAssocID="{E68DA295-D5DC-4068-BD8A-4D0E22116F0F}" presName="hierChild4" presStyleCnt="0"/>
      <dgm:spPr/>
    </dgm:pt>
    <dgm:pt modelId="{8711A4F0-8F6C-453A-9291-B1CE80C28268}" type="pres">
      <dgm:prSet presAssocID="{265217E1-0F15-410C-9120-9F418E610F35}" presName="Name64" presStyleLbl="parChTrans1D3" presStyleIdx="4" presStyleCnt="7"/>
      <dgm:spPr/>
    </dgm:pt>
    <dgm:pt modelId="{54C03D89-C14F-46CC-AB2F-73A770AABF8F}" type="pres">
      <dgm:prSet presAssocID="{5FEBDA74-E835-43B5-852F-7AEFF9F0E25A}" presName="hierRoot2" presStyleCnt="0">
        <dgm:presLayoutVars>
          <dgm:hierBranch val="init"/>
        </dgm:presLayoutVars>
      </dgm:prSet>
      <dgm:spPr/>
    </dgm:pt>
    <dgm:pt modelId="{CBFD6C32-D591-4249-A990-8C2D3F3F415A}" type="pres">
      <dgm:prSet presAssocID="{5FEBDA74-E835-43B5-852F-7AEFF9F0E25A}" presName="rootComposite" presStyleCnt="0"/>
      <dgm:spPr/>
    </dgm:pt>
    <dgm:pt modelId="{CEEF0AC3-CF6C-4EEA-AEB9-443C97CA224C}" type="pres">
      <dgm:prSet presAssocID="{5FEBDA74-E835-43B5-852F-7AEFF9F0E25A}" presName="rootText" presStyleLbl="node3" presStyleIdx="4" presStyleCnt="7">
        <dgm:presLayoutVars>
          <dgm:chPref val="3"/>
        </dgm:presLayoutVars>
      </dgm:prSet>
      <dgm:spPr/>
    </dgm:pt>
    <dgm:pt modelId="{7EDEFF2E-628F-4197-9202-2B8A4C100D26}" type="pres">
      <dgm:prSet presAssocID="{5FEBDA74-E835-43B5-852F-7AEFF9F0E25A}" presName="rootConnector" presStyleLbl="node3" presStyleIdx="4" presStyleCnt="7"/>
      <dgm:spPr/>
    </dgm:pt>
    <dgm:pt modelId="{8F613F8C-10E9-4E32-8387-9807E19E880E}" type="pres">
      <dgm:prSet presAssocID="{5FEBDA74-E835-43B5-852F-7AEFF9F0E25A}" presName="hierChild4" presStyleCnt="0"/>
      <dgm:spPr/>
    </dgm:pt>
    <dgm:pt modelId="{BE603C97-F5FB-4BC2-9C38-1E34406B0FFE}" type="pres">
      <dgm:prSet presAssocID="{5FEBDA74-E835-43B5-852F-7AEFF9F0E25A}" presName="hierChild5" presStyleCnt="0"/>
      <dgm:spPr/>
    </dgm:pt>
    <dgm:pt modelId="{B6349786-DF00-40ED-9548-34BCE3E2636E}" type="pres">
      <dgm:prSet presAssocID="{9D1771D2-A7D5-495F-A974-6864BE314B9B}" presName="Name64" presStyleLbl="parChTrans1D3" presStyleIdx="5" presStyleCnt="7"/>
      <dgm:spPr/>
    </dgm:pt>
    <dgm:pt modelId="{62B02F84-9993-4AF8-880A-B508AB9F5DBF}" type="pres">
      <dgm:prSet presAssocID="{F4343F1F-7810-4776-8205-ABCBEE78CDCC}" presName="hierRoot2" presStyleCnt="0">
        <dgm:presLayoutVars>
          <dgm:hierBranch val="init"/>
        </dgm:presLayoutVars>
      </dgm:prSet>
      <dgm:spPr/>
    </dgm:pt>
    <dgm:pt modelId="{DF57DB11-29B3-416C-81F3-1C094CBD7CAA}" type="pres">
      <dgm:prSet presAssocID="{F4343F1F-7810-4776-8205-ABCBEE78CDCC}" presName="rootComposite" presStyleCnt="0"/>
      <dgm:spPr/>
    </dgm:pt>
    <dgm:pt modelId="{1428DAF7-6F2A-4163-9801-567A3DAB5F6A}" type="pres">
      <dgm:prSet presAssocID="{F4343F1F-7810-4776-8205-ABCBEE78CDCC}" presName="rootText" presStyleLbl="node3" presStyleIdx="5" presStyleCnt="7">
        <dgm:presLayoutVars>
          <dgm:chPref val="3"/>
        </dgm:presLayoutVars>
      </dgm:prSet>
      <dgm:spPr/>
    </dgm:pt>
    <dgm:pt modelId="{11EE4A6A-EF10-496D-94CA-205FC9FB91F3}" type="pres">
      <dgm:prSet presAssocID="{F4343F1F-7810-4776-8205-ABCBEE78CDCC}" presName="rootConnector" presStyleLbl="node3" presStyleIdx="5" presStyleCnt="7"/>
      <dgm:spPr/>
    </dgm:pt>
    <dgm:pt modelId="{6F5DF1EC-1DB7-40F3-9BB1-15DF48509665}" type="pres">
      <dgm:prSet presAssocID="{F4343F1F-7810-4776-8205-ABCBEE78CDCC}" presName="hierChild4" presStyleCnt="0"/>
      <dgm:spPr/>
    </dgm:pt>
    <dgm:pt modelId="{E011ECB4-2EE7-45BC-9F78-3AC3B455B154}" type="pres">
      <dgm:prSet presAssocID="{F4343F1F-7810-4776-8205-ABCBEE78CDCC}" presName="hierChild5" presStyleCnt="0"/>
      <dgm:spPr/>
    </dgm:pt>
    <dgm:pt modelId="{F90206DB-67E8-4F2E-A86F-83E1EF9BB17D}" type="pres">
      <dgm:prSet presAssocID="{D70E0AEF-02F2-4B36-AF20-A82A868A159F}" presName="Name64" presStyleLbl="parChTrans1D3" presStyleIdx="6" presStyleCnt="7"/>
      <dgm:spPr/>
    </dgm:pt>
    <dgm:pt modelId="{EEB4219F-C8F0-402C-B73E-549BCE36D4B8}" type="pres">
      <dgm:prSet presAssocID="{8F1F9D97-F182-453A-AC68-645F15BD35A8}" presName="hierRoot2" presStyleCnt="0">
        <dgm:presLayoutVars>
          <dgm:hierBranch val="init"/>
        </dgm:presLayoutVars>
      </dgm:prSet>
      <dgm:spPr/>
    </dgm:pt>
    <dgm:pt modelId="{702E71A0-87DE-41C2-8AE3-01C29B668038}" type="pres">
      <dgm:prSet presAssocID="{8F1F9D97-F182-453A-AC68-645F15BD35A8}" presName="rootComposite" presStyleCnt="0"/>
      <dgm:spPr/>
    </dgm:pt>
    <dgm:pt modelId="{FE8C1893-3D23-4AA4-A66D-07E59D4CFBAF}" type="pres">
      <dgm:prSet presAssocID="{8F1F9D97-F182-453A-AC68-645F15BD35A8}" presName="rootText" presStyleLbl="node3" presStyleIdx="6" presStyleCnt="7">
        <dgm:presLayoutVars>
          <dgm:chPref val="3"/>
        </dgm:presLayoutVars>
      </dgm:prSet>
      <dgm:spPr/>
    </dgm:pt>
    <dgm:pt modelId="{ABADEE48-6233-4FA1-98B5-E3DBB3579C57}" type="pres">
      <dgm:prSet presAssocID="{8F1F9D97-F182-453A-AC68-645F15BD35A8}" presName="rootConnector" presStyleLbl="node3" presStyleIdx="6" presStyleCnt="7"/>
      <dgm:spPr/>
    </dgm:pt>
    <dgm:pt modelId="{94FF68B5-A139-4624-BD3C-5BB5E95FB109}" type="pres">
      <dgm:prSet presAssocID="{8F1F9D97-F182-453A-AC68-645F15BD35A8}" presName="hierChild4" presStyleCnt="0"/>
      <dgm:spPr/>
    </dgm:pt>
    <dgm:pt modelId="{28F6E2C1-E438-46E1-BA79-64BC673BEF22}" type="pres">
      <dgm:prSet presAssocID="{8F1F9D97-F182-453A-AC68-645F15BD35A8}" presName="hierChild5" presStyleCnt="0"/>
      <dgm:spPr/>
    </dgm:pt>
    <dgm:pt modelId="{9AA43171-EBA2-4F87-8E08-3B50CFB87E6B}" type="pres">
      <dgm:prSet presAssocID="{E68DA295-D5DC-4068-BD8A-4D0E22116F0F}" presName="hierChild5" presStyleCnt="0"/>
      <dgm:spPr/>
    </dgm:pt>
    <dgm:pt modelId="{5660A601-A359-485B-ACF1-3DEF0883DB14}" type="pres">
      <dgm:prSet presAssocID="{E0185F37-3364-41BA-9722-D4FF1EA9CD0D}" presName="hierChild3" presStyleCnt="0"/>
      <dgm:spPr/>
    </dgm:pt>
  </dgm:ptLst>
  <dgm:cxnLst>
    <dgm:cxn modelId="{A57DB802-908D-4B4A-9C5B-B93B3AD547E4}" srcId="{E0185F37-3364-41BA-9722-D4FF1EA9CD0D}" destId="{074D814D-B3BA-4178-962E-E0095FDEC25E}" srcOrd="0" destOrd="0" parTransId="{84C2DC4B-2966-42DB-A09C-3AFC3D968623}" sibTransId="{9FAD51E0-B6F1-40A0-B909-0A221C7FC9C8}"/>
    <dgm:cxn modelId="{18E3FA02-1248-41BA-ABE9-33E251BA80DE}" type="presOf" srcId="{A73D5230-2DC7-4ACD-A7DA-0803B7822921}" destId="{13D7DD48-7651-4B60-A2C8-B06433030A3D}" srcOrd="1" destOrd="0" presId="urn:microsoft.com/office/officeart/2009/3/layout/HorizontalOrganizationChart"/>
    <dgm:cxn modelId="{7638AD04-65F9-433F-9BD7-AF5B9EF4C179}" type="presOf" srcId="{49DE348B-50A6-425E-8F5D-EE6CB548024A}" destId="{D643C43E-FE4E-4A4A-9B05-C2673D82E182}" srcOrd="1" destOrd="0" presId="urn:microsoft.com/office/officeart/2009/3/layout/HorizontalOrganizationChart"/>
    <dgm:cxn modelId="{00658E08-18C8-4996-A1DB-2D801B82AC9D}" type="presOf" srcId="{E68DA295-D5DC-4068-BD8A-4D0E22116F0F}" destId="{A0B4F678-37C6-492F-BF92-08F34AACD354}" srcOrd="0" destOrd="0" presId="urn:microsoft.com/office/officeart/2009/3/layout/HorizontalOrganizationChart"/>
    <dgm:cxn modelId="{993D4E0C-E497-494F-87AB-68F231879300}" srcId="{E0185F37-3364-41BA-9722-D4FF1EA9CD0D}" destId="{E68DA295-D5DC-4068-BD8A-4D0E22116F0F}" srcOrd="1" destOrd="0" parTransId="{B638A572-6C88-4B14-9C6D-7A3BF4A87CDD}" sibTransId="{ED815685-DA06-4686-9BC9-97A61095F649}"/>
    <dgm:cxn modelId="{C808DB1E-0AB6-47D4-B69E-4CACC87FB1BE}" type="presOf" srcId="{84883A1C-B075-4B1B-A222-3821C1DC9F26}" destId="{9A61F907-40C4-4A08-8FC5-8606CFA04981}" srcOrd="0" destOrd="0" presId="urn:microsoft.com/office/officeart/2009/3/layout/HorizontalOrganizationChart"/>
    <dgm:cxn modelId="{1ACF2732-A831-4008-8B84-DA2424C4CF3F}" srcId="{E68DA295-D5DC-4068-BD8A-4D0E22116F0F}" destId="{5FEBDA74-E835-43B5-852F-7AEFF9F0E25A}" srcOrd="0" destOrd="0" parTransId="{265217E1-0F15-410C-9120-9F418E610F35}" sibTransId="{A785DBA8-061D-4BB0-9281-BE75BD93D08A}"/>
    <dgm:cxn modelId="{84DC9335-FB76-4F21-AAD2-822A707C6569}" type="presOf" srcId="{F4343F1F-7810-4776-8205-ABCBEE78CDCC}" destId="{11EE4A6A-EF10-496D-94CA-205FC9FB91F3}" srcOrd="1" destOrd="0" presId="urn:microsoft.com/office/officeart/2009/3/layout/HorizontalOrganizationChart"/>
    <dgm:cxn modelId="{D3DEED36-7F54-4586-BF63-B3D443D7A274}" type="presOf" srcId="{84C2DC4B-2966-42DB-A09C-3AFC3D968623}" destId="{419B6662-406F-45AA-BE13-38A720C33BF6}" srcOrd="0" destOrd="0" presId="urn:microsoft.com/office/officeart/2009/3/layout/HorizontalOrganizationChart"/>
    <dgm:cxn modelId="{39B11261-AC80-4886-BA5F-111ED823EE2A}" type="presOf" srcId="{F4343F1F-7810-4776-8205-ABCBEE78CDCC}" destId="{1428DAF7-6F2A-4163-9801-567A3DAB5F6A}" srcOrd="0" destOrd="0" presId="urn:microsoft.com/office/officeart/2009/3/layout/HorizontalOrganizationChart"/>
    <dgm:cxn modelId="{94CF0543-6E70-42DD-B8B0-AA2D873BE954}" type="presOf" srcId="{265217E1-0F15-410C-9120-9F418E610F35}" destId="{8711A4F0-8F6C-453A-9291-B1CE80C28268}" srcOrd="0" destOrd="0" presId="urn:microsoft.com/office/officeart/2009/3/layout/HorizontalOrganizationChart"/>
    <dgm:cxn modelId="{90FD2E67-102C-49F6-8BBF-BBD56505464A}" type="presOf" srcId="{49DE348B-50A6-425E-8F5D-EE6CB548024A}" destId="{30ADFD7D-2227-4A33-8B12-0C5E7B433757}" srcOrd="0" destOrd="0" presId="urn:microsoft.com/office/officeart/2009/3/layout/HorizontalOrganizationChart"/>
    <dgm:cxn modelId="{68B7584A-4E88-4D16-B1FF-F2DB5589EE03}" type="presOf" srcId="{5FEBDA74-E835-43B5-852F-7AEFF9F0E25A}" destId="{7EDEFF2E-628F-4197-9202-2B8A4C100D26}" srcOrd="1" destOrd="0" presId="urn:microsoft.com/office/officeart/2009/3/layout/HorizontalOrganizationChart"/>
    <dgm:cxn modelId="{B068BD4F-EACA-4787-8CCC-248D81978286}" type="presOf" srcId="{5FEBDA74-E835-43B5-852F-7AEFF9F0E25A}" destId="{CEEF0AC3-CF6C-4EEA-AEB9-443C97CA224C}" srcOrd="0" destOrd="0" presId="urn:microsoft.com/office/officeart/2009/3/layout/HorizontalOrganizationChart"/>
    <dgm:cxn modelId="{AB1FFA6F-A945-4376-85AD-2F6E38020134}" type="presOf" srcId="{A8740AF9-3241-4C8F-B941-935F06570829}" destId="{35A0C7F7-218D-4C38-9B2B-FD939A9E3831}" srcOrd="0" destOrd="0" presId="urn:microsoft.com/office/officeart/2009/3/layout/HorizontalOrganizationChart"/>
    <dgm:cxn modelId="{57C16155-A299-4D1A-8504-748D8558E4DC}" type="presOf" srcId="{D70E0AEF-02F2-4B36-AF20-A82A868A159F}" destId="{F90206DB-67E8-4F2E-A86F-83E1EF9BB17D}" srcOrd="0" destOrd="0" presId="urn:microsoft.com/office/officeart/2009/3/layout/HorizontalOrganizationChart"/>
    <dgm:cxn modelId="{CE127458-CCE1-4EEA-881B-25914134609A}" type="presOf" srcId="{052FA4BF-8539-404A-AA37-2C33BFB860C4}" destId="{6DBAB006-0A9E-4A25-BD10-EA0BAD1FC962}" srcOrd="0" destOrd="0" presId="urn:microsoft.com/office/officeart/2009/3/layout/HorizontalOrganizationChart"/>
    <dgm:cxn modelId="{446A0C7A-A255-4055-A061-8DB21A88A5CA}" srcId="{074D814D-B3BA-4178-962E-E0095FDEC25E}" destId="{49DE348B-50A6-425E-8F5D-EE6CB548024A}" srcOrd="1" destOrd="0" parTransId="{052FA4BF-8539-404A-AA37-2C33BFB860C4}" sibTransId="{4AB59E5E-8ABE-4CB6-A084-4892D5A55D01}"/>
    <dgm:cxn modelId="{3EC45581-C428-4FE8-89D3-3F4F6F1FA97B}" type="presOf" srcId="{074D814D-B3BA-4178-962E-E0095FDEC25E}" destId="{4622D068-ABE1-4BE0-BBCB-540ADB9ACEEB}" srcOrd="0" destOrd="0" presId="urn:microsoft.com/office/officeart/2009/3/layout/HorizontalOrganizationChart"/>
    <dgm:cxn modelId="{A0E5EC8F-0C85-40E6-BB24-61B9DE908DC4}" type="presOf" srcId="{2CE30302-A8DF-4108-9F71-6F62283E1471}" destId="{2D40CBCD-324E-4E9A-AA1D-A172E4CD4679}" srcOrd="0" destOrd="0" presId="urn:microsoft.com/office/officeart/2009/3/layout/HorizontalOrganizationChart"/>
    <dgm:cxn modelId="{19EB6F97-F10D-49C0-ABF8-E6A952C1E040}" type="presOf" srcId="{9D1771D2-A7D5-495F-A974-6864BE314B9B}" destId="{B6349786-DF00-40ED-9548-34BCE3E2636E}" srcOrd="0" destOrd="0" presId="urn:microsoft.com/office/officeart/2009/3/layout/HorizontalOrganizationChart"/>
    <dgm:cxn modelId="{F3441BAA-110A-4772-A741-B64ED6307073}" srcId="{E68DA295-D5DC-4068-BD8A-4D0E22116F0F}" destId="{F4343F1F-7810-4776-8205-ABCBEE78CDCC}" srcOrd="1" destOrd="0" parTransId="{9D1771D2-A7D5-495F-A974-6864BE314B9B}" sibTransId="{F7A40AAC-787B-43BD-9FBC-2C458E7AB3DE}"/>
    <dgm:cxn modelId="{DB81A1AC-ED9A-4F4E-8BA7-0704A217C9DF}" type="presOf" srcId="{B638A572-6C88-4B14-9C6D-7A3BF4A87CDD}" destId="{4D3152B0-B09D-4B81-9EAD-2D9E0A2348DE}" srcOrd="0" destOrd="0" presId="urn:microsoft.com/office/officeart/2009/3/layout/HorizontalOrganizationChart"/>
    <dgm:cxn modelId="{4E47B2AD-1C7D-4D15-A53D-C0A115E3E593}" type="presOf" srcId="{7FA43DFA-905B-419E-8A2B-943F0DB8D349}" destId="{95F23EFC-D182-4F7B-A03F-E0A5F9B0E8DC}" srcOrd="0" destOrd="0" presId="urn:microsoft.com/office/officeart/2009/3/layout/HorizontalOrganizationChart"/>
    <dgm:cxn modelId="{70734AB5-B501-482E-95F7-376560835A10}" srcId="{074D814D-B3BA-4178-962E-E0095FDEC25E}" destId="{A73D5230-2DC7-4ACD-A7DA-0803B7822921}" srcOrd="0" destOrd="0" parTransId="{6DADAB2F-AC41-4F49-8A89-4CF6D5FEF676}" sibTransId="{72505245-4623-495B-A87E-8034C32AD18B}"/>
    <dgm:cxn modelId="{C399EEBE-5FC8-4454-A622-FC29096CF889}" type="presOf" srcId="{E0185F37-3364-41BA-9722-D4FF1EA9CD0D}" destId="{7E8AA155-277D-423E-97CA-A7AFEB548452}" srcOrd="1" destOrd="0" presId="urn:microsoft.com/office/officeart/2009/3/layout/HorizontalOrganizationChart"/>
    <dgm:cxn modelId="{D27254C1-8E85-4B1D-A0D4-E1B5CAD4EC3B}" type="presOf" srcId="{84883A1C-B075-4B1B-A222-3821C1DC9F26}" destId="{F5595C7F-38CB-45BE-92CB-0FD0EC5ACA1B}" srcOrd="1" destOrd="0" presId="urn:microsoft.com/office/officeart/2009/3/layout/HorizontalOrganizationChart"/>
    <dgm:cxn modelId="{149154C2-4DBA-4C92-B4F3-EA70B15C3706}" type="presOf" srcId="{E68DA295-D5DC-4068-BD8A-4D0E22116F0F}" destId="{4C24DD72-C800-46AC-90DB-6EDFC1FB8BC7}" srcOrd="1" destOrd="0" presId="urn:microsoft.com/office/officeart/2009/3/layout/HorizontalOrganizationChart"/>
    <dgm:cxn modelId="{E3238BC5-49CF-4762-8E69-139D3821A82F}" srcId="{7FA43DFA-905B-419E-8A2B-943F0DB8D349}" destId="{E0185F37-3364-41BA-9722-D4FF1EA9CD0D}" srcOrd="0" destOrd="0" parTransId="{F808FE0F-B1E9-4EA2-8335-4D9321952902}" sibTransId="{379E9F23-369C-4096-8402-7F2398FD6E7C}"/>
    <dgm:cxn modelId="{BA2129C9-E4C4-4C04-A111-6D17892B64A2}" type="presOf" srcId="{074D814D-B3BA-4178-962E-E0095FDEC25E}" destId="{08B6BDB2-29E4-4346-882E-19EB2B0BC390}" srcOrd="1" destOrd="0" presId="urn:microsoft.com/office/officeart/2009/3/layout/HorizontalOrganizationChart"/>
    <dgm:cxn modelId="{0A1E23CF-910E-47D1-B76E-B428CFFE49E5}" type="presOf" srcId="{74E6A8D4-51C2-4A8C-85D3-4A8C88E1FC60}" destId="{2D043611-1D95-4AE2-8170-3F83381C1BF1}" srcOrd="0" destOrd="0" presId="urn:microsoft.com/office/officeart/2009/3/layout/HorizontalOrganizationChart"/>
    <dgm:cxn modelId="{70FFBED6-2811-45FE-93FD-923B897BB5E0}" srcId="{074D814D-B3BA-4178-962E-E0095FDEC25E}" destId="{84883A1C-B075-4B1B-A222-3821C1DC9F26}" srcOrd="2" destOrd="0" parTransId="{74E6A8D4-51C2-4A8C-85D3-4A8C88E1FC60}" sibTransId="{38A7C5CB-5F38-4107-A60D-E949A70BDC41}"/>
    <dgm:cxn modelId="{0F05C0D7-EEC5-48FE-89D1-1C5B96F83AC6}" type="presOf" srcId="{A73D5230-2DC7-4ACD-A7DA-0803B7822921}" destId="{6097427B-DB1A-440B-B229-6347A028E792}" srcOrd="0" destOrd="0" presId="urn:microsoft.com/office/officeart/2009/3/layout/HorizontalOrganizationChart"/>
    <dgm:cxn modelId="{A271D4DD-4758-4804-9826-4B1475CEE52B}" type="presOf" srcId="{8F1F9D97-F182-453A-AC68-645F15BD35A8}" destId="{ABADEE48-6233-4FA1-98B5-E3DBB3579C57}" srcOrd="1" destOrd="0" presId="urn:microsoft.com/office/officeart/2009/3/layout/HorizontalOrganizationChart"/>
    <dgm:cxn modelId="{847FCBDE-61F9-4E66-BEFA-4DA37B4DEE69}" type="presOf" srcId="{6DADAB2F-AC41-4F49-8A89-4CF6D5FEF676}" destId="{D0B4D5B6-6080-4ECC-92EC-EAFAE3BE6B70}" srcOrd="0" destOrd="0" presId="urn:microsoft.com/office/officeart/2009/3/layout/HorizontalOrganizationChart"/>
    <dgm:cxn modelId="{15B654E2-2999-475E-9C13-B7474143C461}" srcId="{E68DA295-D5DC-4068-BD8A-4D0E22116F0F}" destId="{8F1F9D97-F182-453A-AC68-645F15BD35A8}" srcOrd="2" destOrd="0" parTransId="{D70E0AEF-02F2-4B36-AF20-A82A868A159F}" sibTransId="{1C9988A8-2A70-422D-8401-8E9ADFDA7510}"/>
    <dgm:cxn modelId="{1EE8FDE6-64EF-404B-9E95-323E0F9FFBE6}" srcId="{074D814D-B3BA-4178-962E-E0095FDEC25E}" destId="{2CE30302-A8DF-4108-9F71-6F62283E1471}" srcOrd="3" destOrd="0" parTransId="{A8740AF9-3241-4C8F-B941-935F06570829}" sibTransId="{2D500DB9-B485-49D0-B654-21549550DBE9}"/>
    <dgm:cxn modelId="{946FF5E7-EAA6-49B6-B8A3-4D962CB73A76}" type="presOf" srcId="{8F1F9D97-F182-453A-AC68-645F15BD35A8}" destId="{FE8C1893-3D23-4AA4-A66D-07E59D4CFBAF}" srcOrd="0" destOrd="0" presId="urn:microsoft.com/office/officeart/2009/3/layout/HorizontalOrganizationChart"/>
    <dgm:cxn modelId="{AC1149F3-DE40-497C-8136-F686F8C0ACB8}" type="presOf" srcId="{2CE30302-A8DF-4108-9F71-6F62283E1471}" destId="{E41184BE-014D-408E-AE4C-4E705FDD271F}" srcOrd="1" destOrd="0" presId="urn:microsoft.com/office/officeart/2009/3/layout/HorizontalOrganizationChart"/>
    <dgm:cxn modelId="{DD7B11F7-ABA3-4993-AFA1-9439994CF9FB}" type="presOf" srcId="{E0185F37-3364-41BA-9722-D4FF1EA9CD0D}" destId="{72660485-0BFF-4099-BD08-C88CEAC28D46}" srcOrd="0" destOrd="0" presId="urn:microsoft.com/office/officeart/2009/3/layout/HorizontalOrganizationChart"/>
    <dgm:cxn modelId="{5427D8E8-EF5F-4758-B1BD-2081982664B2}" type="presParOf" srcId="{95F23EFC-D182-4F7B-A03F-E0A5F9B0E8DC}" destId="{FE98E487-2FCC-45A3-B652-65467191989B}" srcOrd="0" destOrd="0" presId="urn:microsoft.com/office/officeart/2009/3/layout/HorizontalOrganizationChart"/>
    <dgm:cxn modelId="{8C32B4F8-A428-41C6-8B3F-DE7268D58FA9}" type="presParOf" srcId="{FE98E487-2FCC-45A3-B652-65467191989B}" destId="{D9FC451D-A9D0-4917-976F-F5C194BD516E}" srcOrd="0" destOrd="0" presId="urn:microsoft.com/office/officeart/2009/3/layout/HorizontalOrganizationChart"/>
    <dgm:cxn modelId="{A94D78A2-B6E1-44E8-934B-9D704410769E}" type="presParOf" srcId="{D9FC451D-A9D0-4917-976F-F5C194BD516E}" destId="{72660485-0BFF-4099-BD08-C88CEAC28D46}" srcOrd="0" destOrd="0" presId="urn:microsoft.com/office/officeart/2009/3/layout/HorizontalOrganizationChart"/>
    <dgm:cxn modelId="{EB7E10C3-8139-445F-B2E6-BEFCF874A5D9}" type="presParOf" srcId="{D9FC451D-A9D0-4917-976F-F5C194BD516E}" destId="{7E8AA155-277D-423E-97CA-A7AFEB548452}" srcOrd="1" destOrd="0" presId="urn:microsoft.com/office/officeart/2009/3/layout/HorizontalOrganizationChart"/>
    <dgm:cxn modelId="{0B4ABCB1-864D-49AC-9841-0698B5E2FEE4}" type="presParOf" srcId="{FE98E487-2FCC-45A3-B652-65467191989B}" destId="{9D146641-1DF7-4286-9FF6-A8EC6B6DC33F}" srcOrd="1" destOrd="0" presId="urn:microsoft.com/office/officeart/2009/3/layout/HorizontalOrganizationChart"/>
    <dgm:cxn modelId="{9E50B00B-2637-4E3F-B93E-BEC515784D2B}" type="presParOf" srcId="{9D146641-1DF7-4286-9FF6-A8EC6B6DC33F}" destId="{419B6662-406F-45AA-BE13-38A720C33BF6}" srcOrd="0" destOrd="0" presId="urn:microsoft.com/office/officeart/2009/3/layout/HorizontalOrganizationChart"/>
    <dgm:cxn modelId="{C72C7A5C-304D-46C3-A37E-BBB10EBEC317}" type="presParOf" srcId="{9D146641-1DF7-4286-9FF6-A8EC6B6DC33F}" destId="{E1BA0E3A-7AEF-4384-AC1C-2418AA363AC3}" srcOrd="1" destOrd="0" presId="urn:microsoft.com/office/officeart/2009/3/layout/HorizontalOrganizationChart"/>
    <dgm:cxn modelId="{CC6ECD3E-509D-42A3-9934-CFD27F1A4E51}" type="presParOf" srcId="{E1BA0E3A-7AEF-4384-AC1C-2418AA363AC3}" destId="{007603B7-97F8-4D55-931E-778188F31AB3}" srcOrd="0" destOrd="0" presId="urn:microsoft.com/office/officeart/2009/3/layout/HorizontalOrganizationChart"/>
    <dgm:cxn modelId="{12B891F0-E426-484B-820E-06539CE425FF}" type="presParOf" srcId="{007603B7-97F8-4D55-931E-778188F31AB3}" destId="{4622D068-ABE1-4BE0-BBCB-540ADB9ACEEB}" srcOrd="0" destOrd="0" presId="urn:microsoft.com/office/officeart/2009/3/layout/HorizontalOrganizationChart"/>
    <dgm:cxn modelId="{2BEF02B3-F598-4018-93D3-B99DD1434248}" type="presParOf" srcId="{007603B7-97F8-4D55-931E-778188F31AB3}" destId="{08B6BDB2-29E4-4346-882E-19EB2B0BC390}" srcOrd="1" destOrd="0" presId="urn:microsoft.com/office/officeart/2009/3/layout/HorizontalOrganizationChart"/>
    <dgm:cxn modelId="{030D8BBD-3CAC-475B-B971-DB18E4DE4E3A}" type="presParOf" srcId="{E1BA0E3A-7AEF-4384-AC1C-2418AA363AC3}" destId="{97D570F1-8378-4CDC-BF7F-2705A0C65964}" srcOrd="1" destOrd="0" presId="urn:microsoft.com/office/officeart/2009/3/layout/HorizontalOrganizationChart"/>
    <dgm:cxn modelId="{533F83DA-7F72-47A0-9A7B-D85B25DDE150}" type="presParOf" srcId="{97D570F1-8378-4CDC-BF7F-2705A0C65964}" destId="{D0B4D5B6-6080-4ECC-92EC-EAFAE3BE6B70}" srcOrd="0" destOrd="0" presId="urn:microsoft.com/office/officeart/2009/3/layout/HorizontalOrganizationChart"/>
    <dgm:cxn modelId="{99E2101D-0928-4540-95C0-8B495AA574C0}" type="presParOf" srcId="{97D570F1-8378-4CDC-BF7F-2705A0C65964}" destId="{828A0134-FF12-4FEC-868E-B8DBA0C428E5}" srcOrd="1" destOrd="0" presId="urn:microsoft.com/office/officeart/2009/3/layout/HorizontalOrganizationChart"/>
    <dgm:cxn modelId="{F52D5027-B2B0-4B10-BC3A-20744C1A2C30}" type="presParOf" srcId="{828A0134-FF12-4FEC-868E-B8DBA0C428E5}" destId="{4E20D1E9-C58C-4FA6-BC05-10638410E204}" srcOrd="0" destOrd="0" presId="urn:microsoft.com/office/officeart/2009/3/layout/HorizontalOrganizationChart"/>
    <dgm:cxn modelId="{5215AC81-B859-4392-801B-83EA61916406}" type="presParOf" srcId="{4E20D1E9-C58C-4FA6-BC05-10638410E204}" destId="{6097427B-DB1A-440B-B229-6347A028E792}" srcOrd="0" destOrd="0" presId="urn:microsoft.com/office/officeart/2009/3/layout/HorizontalOrganizationChart"/>
    <dgm:cxn modelId="{3292C98E-BD1C-40BB-AA13-A2F25CDF5240}" type="presParOf" srcId="{4E20D1E9-C58C-4FA6-BC05-10638410E204}" destId="{13D7DD48-7651-4B60-A2C8-B06433030A3D}" srcOrd="1" destOrd="0" presId="urn:microsoft.com/office/officeart/2009/3/layout/HorizontalOrganizationChart"/>
    <dgm:cxn modelId="{4385DD6C-61AC-4310-B60B-51CD5C0A714D}" type="presParOf" srcId="{828A0134-FF12-4FEC-868E-B8DBA0C428E5}" destId="{00D318D3-7B07-4972-88E6-9D529C716E01}" srcOrd="1" destOrd="0" presId="urn:microsoft.com/office/officeart/2009/3/layout/HorizontalOrganizationChart"/>
    <dgm:cxn modelId="{1A86728E-FB0E-4966-8391-0E97112F63A9}" type="presParOf" srcId="{828A0134-FF12-4FEC-868E-B8DBA0C428E5}" destId="{53CBF1B4-AF3C-4268-8E2A-A631DF80FA68}" srcOrd="2" destOrd="0" presId="urn:microsoft.com/office/officeart/2009/3/layout/HorizontalOrganizationChart"/>
    <dgm:cxn modelId="{6FB98ED9-18EB-4983-95D2-246EDF4C4C18}" type="presParOf" srcId="{97D570F1-8378-4CDC-BF7F-2705A0C65964}" destId="{6DBAB006-0A9E-4A25-BD10-EA0BAD1FC962}" srcOrd="2" destOrd="0" presId="urn:microsoft.com/office/officeart/2009/3/layout/HorizontalOrganizationChart"/>
    <dgm:cxn modelId="{52CE1A2B-C6E3-4676-9B1B-CA864CE806F6}" type="presParOf" srcId="{97D570F1-8378-4CDC-BF7F-2705A0C65964}" destId="{1E4F8CA6-158B-4DDA-98F7-4A6BA5A1565F}" srcOrd="3" destOrd="0" presId="urn:microsoft.com/office/officeart/2009/3/layout/HorizontalOrganizationChart"/>
    <dgm:cxn modelId="{642549A5-A93F-4A16-9A4A-CD602EFF478E}" type="presParOf" srcId="{1E4F8CA6-158B-4DDA-98F7-4A6BA5A1565F}" destId="{C6455844-62A9-49BA-BD0A-80983DBB5473}" srcOrd="0" destOrd="0" presId="urn:microsoft.com/office/officeart/2009/3/layout/HorizontalOrganizationChart"/>
    <dgm:cxn modelId="{13957B8B-1239-4758-AEE1-FFA5873BB8A2}" type="presParOf" srcId="{C6455844-62A9-49BA-BD0A-80983DBB5473}" destId="{30ADFD7D-2227-4A33-8B12-0C5E7B433757}" srcOrd="0" destOrd="0" presId="urn:microsoft.com/office/officeart/2009/3/layout/HorizontalOrganizationChart"/>
    <dgm:cxn modelId="{A3BDAA72-C706-44E9-9E7A-28DCDF1028C0}" type="presParOf" srcId="{C6455844-62A9-49BA-BD0A-80983DBB5473}" destId="{D643C43E-FE4E-4A4A-9B05-C2673D82E182}" srcOrd="1" destOrd="0" presId="urn:microsoft.com/office/officeart/2009/3/layout/HorizontalOrganizationChart"/>
    <dgm:cxn modelId="{C6CE9956-DFF5-4828-ABF8-188A42564881}" type="presParOf" srcId="{1E4F8CA6-158B-4DDA-98F7-4A6BA5A1565F}" destId="{F31520FF-EAB6-4760-939E-EE974717EE3D}" srcOrd="1" destOrd="0" presId="urn:microsoft.com/office/officeart/2009/3/layout/HorizontalOrganizationChart"/>
    <dgm:cxn modelId="{E02B28F8-4C57-42BA-85B2-A29B56E33080}" type="presParOf" srcId="{1E4F8CA6-158B-4DDA-98F7-4A6BA5A1565F}" destId="{5B6F8361-742A-493C-A45D-E6AD9C74310C}" srcOrd="2" destOrd="0" presId="urn:microsoft.com/office/officeart/2009/3/layout/HorizontalOrganizationChart"/>
    <dgm:cxn modelId="{A9034B2A-9248-469E-BE1F-445C5A4F5A3E}" type="presParOf" srcId="{97D570F1-8378-4CDC-BF7F-2705A0C65964}" destId="{2D043611-1D95-4AE2-8170-3F83381C1BF1}" srcOrd="4" destOrd="0" presId="urn:microsoft.com/office/officeart/2009/3/layout/HorizontalOrganizationChart"/>
    <dgm:cxn modelId="{2DDD4C5E-D11B-4DA2-8546-60DA0BF7A1B0}" type="presParOf" srcId="{97D570F1-8378-4CDC-BF7F-2705A0C65964}" destId="{94462AB3-4339-4394-AE80-8507FE65DA66}" srcOrd="5" destOrd="0" presId="urn:microsoft.com/office/officeart/2009/3/layout/HorizontalOrganizationChart"/>
    <dgm:cxn modelId="{6FFD4C05-5404-4A25-BB1F-AF65F6D6727E}" type="presParOf" srcId="{94462AB3-4339-4394-AE80-8507FE65DA66}" destId="{EC51C80A-4E96-4C68-9CC8-1A7B0DA124A1}" srcOrd="0" destOrd="0" presId="urn:microsoft.com/office/officeart/2009/3/layout/HorizontalOrganizationChart"/>
    <dgm:cxn modelId="{4B39C057-B0C8-4CE1-85EA-014B0F17D5F7}" type="presParOf" srcId="{EC51C80A-4E96-4C68-9CC8-1A7B0DA124A1}" destId="{9A61F907-40C4-4A08-8FC5-8606CFA04981}" srcOrd="0" destOrd="0" presId="urn:microsoft.com/office/officeart/2009/3/layout/HorizontalOrganizationChart"/>
    <dgm:cxn modelId="{10D2A035-6482-4295-A90D-4DB620815A0A}" type="presParOf" srcId="{EC51C80A-4E96-4C68-9CC8-1A7B0DA124A1}" destId="{F5595C7F-38CB-45BE-92CB-0FD0EC5ACA1B}" srcOrd="1" destOrd="0" presId="urn:microsoft.com/office/officeart/2009/3/layout/HorizontalOrganizationChart"/>
    <dgm:cxn modelId="{5CB4D7EC-7CAF-442E-9A01-814EA92B7276}" type="presParOf" srcId="{94462AB3-4339-4394-AE80-8507FE65DA66}" destId="{705C3CF2-773A-4894-93B7-51A23E5BC1C4}" srcOrd="1" destOrd="0" presId="urn:microsoft.com/office/officeart/2009/3/layout/HorizontalOrganizationChart"/>
    <dgm:cxn modelId="{5794D48E-8B4F-474B-9A5D-8A7E529E6C37}" type="presParOf" srcId="{94462AB3-4339-4394-AE80-8507FE65DA66}" destId="{F1FBAFCF-D1BD-4D58-A7DB-9B6E40616172}" srcOrd="2" destOrd="0" presId="urn:microsoft.com/office/officeart/2009/3/layout/HorizontalOrganizationChart"/>
    <dgm:cxn modelId="{A40E284C-727F-48E4-8AAB-9D08400E5381}" type="presParOf" srcId="{97D570F1-8378-4CDC-BF7F-2705A0C65964}" destId="{35A0C7F7-218D-4C38-9B2B-FD939A9E3831}" srcOrd="6" destOrd="0" presId="urn:microsoft.com/office/officeart/2009/3/layout/HorizontalOrganizationChart"/>
    <dgm:cxn modelId="{06022222-4BA0-44AE-878C-9B8FAC38F036}" type="presParOf" srcId="{97D570F1-8378-4CDC-BF7F-2705A0C65964}" destId="{D1B9971A-D7AC-41E1-A88A-2454D0C935DA}" srcOrd="7" destOrd="0" presId="urn:microsoft.com/office/officeart/2009/3/layout/HorizontalOrganizationChart"/>
    <dgm:cxn modelId="{6AC5A4B2-54CE-4C99-90AC-6A6748BA3EB2}" type="presParOf" srcId="{D1B9971A-D7AC-41E1-A88A-2454D0C935DA}" destId="{D4FCD7D0-6B26-47C0-845F-335CBE1F14A8}" srcOrd="0" destOrd="0" presId="urn:microsoft.com/office/officeart/2009/3/layout/HorizontalOrganizationChart"/>
    <dgm:cxn modelId="{3C6F64F1-E6ED-4457-9498-4E91BFA3F5B0}" type="presParOf" srcId="{D4FCD7D0-6B26-47C0-845F-335CBE1F14A8}" destId="{2D40CBCD-324E-4E9A-AA1D-A172E4CD4679}" srcOrd="0" destOrd="0" presId="urn:microsoft.com/office/officeart/2009/3/layout/HorizontalOrganizationChart"/>
    <dgm:cxn modelId="{2B54041E-569C-4B10-BD12-B9D77187F671}" type="presParOf" srcId="{D4FCD7D0-6B26-47C0-845F-335CBE1F14A8}" destId="{E41184BE-014D-408E-AE4C-4E705FDD271F}" srcOrd="1" destOrd="0" presId="urn:microsoft.com/office/officeart/2009/3/layout/HorizontalOrganizationChart"/>
    <dgm:cxn modelId="{DAAF4F14-F7F4-4DAA-87FF-697E69827335}" type="presParOf" srcId="{D1B9971A-D7AC-41E1-A88A-2454D0C935DA}" destId="{5C9CB619-3DA8-47DC-BC2A-EA0F8D5E5007}" srcOrd="1" destOrd="0" presId="urn:microsoft.com/office/officeart/2009/3/layout/HorizontalOrganizationChart"/>
    <dgm:cxn modelId="{C3DB05E4-6E9D-42F9-94A4-D702FB99B404}" type="presParOf" srcId="{D1B9971A-D7AC-41E1-A88A-2454D0C935DA}" destId="{4180F81A-FDD0-444F-8DED-077D0F27D178}" srcOrd="2" destOrd="0" presId="urn:microsoft.com/office/officeart/2009/3/layout/HorizontalOrganizationChart"/>
    <dgm:cxn modelId="{40689A7C-279F-4277-ADA6-85B0FB8FCB31}" type="presParOf" srcId="{E1BA0E3A-7AEF-4384-AC1C-2418AA363AC3}" destId="{B963B38B-2419-4D6F-B0FF-6DB390F7AAE0}" srcOrd="2" destOrd="0" presId="urn:microsoft.com/office/officeart/2009/3/layout/HorizontalOrganizationChart"/>
    <dgm:cxn modelId="{3AD60C2D-350A-4745-8C4D-467ECA723A26}" type="presParOf" srcId="{9D146641-1DF7-4286-9FF6-A8EC6B6DC33F}" destId="{4D3152B0-B09D-4B81-9EAD-2D9E0A2348DE}" srcOrd="2" destOrd="0" presId="urn:microsoft.com/office/officeart/2009/3/layout/HorizontalOrganizationChart"/>
    <dgm:cxn modelId="{71B173F4-AC2C-452E-A132-61B9823D0D64}" type="presParOf" srcId="{9D146641-1DF7-4286-9FF6-A8EC6B6DC33F}" destId="{632B2400-1965-461A-BBE8-2C272E31897D}" srcOrd="3" destOrd="0" presId="urn:microsoft.com/office/officeart/2009/3/layout/HorizontalOrganizationChart"/>
    <dgm:cxn modelId="{7280A361-7A0D-4ACB-906D-F28BBC10DD7E}" type="presParOf" srcId="{632B2400-1965-461A-BBE8-2C272E31897D}" destId="{779BE2B2-6DF1-4C53-97D8-19F5ED579FD5}" srcOrd="0" destOrd="0" presId="urn:microsoft.com/office/officeart/2009/3/layout/HorizontalOrganizationChart"/>
    <dgm:cxn modelId="{A7BCAAE2-9ECC-4490-99F0-F091A5762D0D}" type="presParOf" srcId="{779BE2B2-6DF1-4C53-97D8-19F5ED579FD5}" destId="{A0B4F678-37C6-492F-BF92-08F34AACD354}" srcOrd="0" destOrd="0" presId="urn:microsoft.com/office/officeart/2009/3/layout/HorizontalOrganizationChart"/>
    <dgm:cxn modelId="{A80A024A-CDFF-499B-BFDE-A2F9F2632AF6}" type="presParOf" srcId="{779BE2B2-6DF1-4C53-97D8-19F5ED579FD5}" destId="{4C24DD72-C800-46AC-90DB-6EDFC1FB8BC7}" srcOrd="1" destOrd="0" presId="urn:microsoft.com/office/officeart/2009/3/layout/HorizontalOrganizationChart"/>
    <dgm:cxn modelId="{4B6EF99A-94C2-4065-9965-B3695A3EB111}" type="presParOf" srcId="{632B2400-1965-461A-BBE8-2C272E31897D}" destId="{313777D5-317B-4A91-9571-E2D6B4D0DBEA}" srcOrd="1" destOrd="0" presId="urn:microsoft.com/office/officeart/2009/3/layout/HorizontalOrganizationChart"/>
    <dgm:cxn modelId="{29CCB638-B073-4660-A804-E20F0956F748}" type="presParOf" srcId="{313777D5-317B-4A91-9571-E2D6B4D0DBEA}" destId="{8711A4F0-8F6C-453A-9291-B1CE80C28268}" srcOrd="0" destOrd="0" presId="urn:microsoft.com/office/officeart/2009/3/layout/HorizontalOrganizationChart"/>
    <dgm:cxn modelId="{75145526-C260-4ED6-A1B5-4B76244A2D60}" type="presParOf" srcId="{313777D5-317B-4A91-9571-E2D6B4D0DBEA}" destId="{54C03D89-C14F-46CC-AB2F-73A770AABF8F}" srcOrd="1" destOrd="0" presId="urn:microsoft.com/office/officeart/2009/3/layout/HorizontalOrganizationChart"/>
    <dgm:cxn modelId="{F181E5D7-ACA7-4D85-A1EA-6E448E7210FA}" type="presParOf" srcId="{54C03D89-C14F-46CC-AB2F-73A770AABF8F}" destId="{CBFD6C32-D591-4249-A990-8C2D3F3F415A}" srcOrd="0" destOrd="0" presId="urn:microsoft.com/office/officeart/2009/3/layout/HorizontalOrganizationChart"/>
    <dgm:cxn modelId="{C3E194F4-CFA2-4D68-A13E-CCE451B10023}" type="presParOf" srcId="{CBFD6C32-D591-4249-A990-8C2D3F3F415A}" destId="{CEEF0AC3-CF6C-4EEA-AEB9-443C97CA224C}" srcOrd="0" destOrd="0" presId="urn:microsoft.com/office/officeart/2009/3/layout/HorizontalOrganizationChart"/>
    <dgm:cxn modelId="{02E3C261-7706-4C1A-8DBF-1D6D2097F8CA}" type="presParOf" srcId="{CBFD6C32-D591-4249-A990-8C2D3F3F415A}" destId="{7EDEFF2E-628F-4197-9202-2B8A4C100D26}" srcOrd="1" destOrd="0" presId="urn:microsoft.com/office/officeart/2009/3/layout/HorizontalOrganizationChart"/>
    <dgm:cxn modelId="{0A7147A7-718E-4419-B911-D65A5C472F11}" type="presParOf" srcId="{54C03D89-C14F-46CC-AB2F-73A770AABF8F}" destId="{8F613F8C-10E9-4E32-8387-9807E19E880E}" srcOrd="1" destOrd="0" presId="urn:microsoft.com/office/officeart/2009/3/layout/HorizontalOrganizationChart"/>
    <dgm:cxn modelId="{EADD18C2-CC52-4DBE-831D-9D00B9C822A0}" type="presParOf" srcId="{54C03D89-C14F-46CC-AB2F-73A770AABF8F}" destId="{BE603C97-F5FB-4BC2-9C38-1E34406B0FFE}" srcOrd="2" destOrd="0" presId="urn:microsoft.com/office/officeart/2009/3/layout/HorizontalOrganizationChart"/>
    <dgm:cxn modelId="{4BFD1239-23C3-48C6-A95E-528B89D65B3E}" type="presParOf" srcId="{313777D5-317B-4A91-9571-E2D6B4D0DBEA}" destId="{B6349786-DF00-40ED-9548-34BCE3E2636E}" srcOrd="2" destOrd="0" presId="urn:microsoft.com/office/officeart/2009/3/layout/HorizontalOrganizationChart"/>
    <dgm:cxn modelId="{317AFE89-5514-405B-B795-B9CF87CF726A}" type="presParOf" srcId="{313777D5-317B-4A91-9571-E2D6B4D0DBEA}" destId="{62B02F84-9993-4AF8-880A-B508AB9F5DBF}" srcOrd="3" destOrd="0" presId="urn:microsoft.com/office/officeart/2009/3/layout/HorizontalOrganizationChart"/>
    <dgm:cxn modelId="{303FE145-DED5-4354-BABA-600DDF7D3389}" type="presParOf" srcId="{62B02F84-9993-4AF8-880A-B508AB9F5DBF}" destId="{DF57DB11-29B3-416C-81F3-1C094CBD7CAA}" srcOrd="0" destOrd="0" presId="urn:microsoft.com/office/officeart/2009/3/layout/HorizontalOrganizationChart"/>
    <dgm:cxn modelId="{BA40640F-7235-41EC-88DF-E8B839180377}" type="presParOf" srcId="{DF57DB11-29B3-416C-81F3-1C094CBD7CAA}" destId="{1428DAF7-6F2A-4163-9801-567A3DAB5F6A}" srcOrd="0" destOrd="0" presId="urn:microsoft.com/office/officeart/2009/3/layout/HorizontalOrganizationChart"/>
    <dgm:cxn modelId="{8AE2CF76-5903-42B4-A5B1-4FBDE990C372}" type="presParOf" srcId="{DF57DB11-29B3-416C-81F3-1C094CBD7CAA}" destId="{11EE4A6A-EF10-496D-94CA-205FC9FB91F3}" srcOrd="1" destOrd="0" presId="urn:microsoft.com/office/officeart/2009/3/layout/HorizontalOrganizationChart"/>
    <dgm:cxn modelId="{7FB7A9CC-7C4F-499C-92C3-FC1E060BDE0D}" type="presParOf" srcId="{62B02F84-9993-4AF8-880A-B508AB9F5DBF}" destId="{6F5DF1EC-1DB7-40F3-9BB1-15DF48509665}" srcOrd="1" destOrd="0" presId="urn:microsoft.com/office/officeart/2009/3/layout/HorizontalOrganizationChart"/>
    <dgm:cxn modelId="{A3C7C83A-74F0-4F01-8CF0-930B83C51063}" type="presParOf" srcId="{62B02F84-9993-4AF8-880A-B508AB9F5DBF}" destId="{E011ECB4-2EE7-45BC-9F78-3AC3B455B154}" srcOrd="2" destOrd="0" presId="urn:microsoft.com/office/officeart/2009/3/layout/HorizontalOrganizationChart"/>
    <dgm:cxn modelId="{56ADA5F1-865F-4C94-BA26-384E11885CDA}" type="presParOf" srcId="{313777D5-317B-4A91-9571-E2D6B4D0DBEA}" destId="{F90206DB-67E8-4F2E-A86F-83E1EF9BB17D}" srcOrd="4" destOrd="0" presId="urn:microsoft.com/office/officeart/2009/3/layout/HorizontalOrganizationChart"/>
    <dgm:cxn modelId="{B3CFDAC8-BAAD-4D94-8F84-A1393AE8EFE4}" type="presParOf" srcId="{313777D5-317B-4A91-9571-E2D6B4D0DBEA}" destId="{EEB4219F-C8F0-402C-B73E-549BCE36D4B8}" srcOrd="5" destOrd="0" presId="urn:microsoft.com/office/officeart/2009/3/layout/HorizontalOrganizationChart"/>
    <dgm:cxn modelId="{48D1A413-D167-428D-B253-28777BA16566}" type="presParOf" srcId="{EEB4219F-C8F0-402C-B73E-549BCE36D4B8}" destId="{702E71A0-87DE-41C2-8AE3-01C29B668038}" srcOrd="0" destOrd="0" presId="urn:microsoft.com/office/officeart/2009/3/layout/HorizontalOrganizationChart"/>
    <dgm:cxn modelId="{90F775BD-4F36-4934-9EA2-A8866BD98E5D}" type="presParOf" srcId="{702E71A0-87DE-41C2-8AE3-01C29B668038}" destId="{FE8C1893-3D23-4AA4-A66D-07E59D4CFBAF}" srcOrd="0" destOrd="0" presId="urn:microsoft.com/office/officeart/2009/3/layout/HorizontalOrganizationChart"/>
    <dgm:cxn modelId="{FF7C1679-1102-4134-9050-7A79BBA6BF26}" type="presParOf" srcId="{702E71A0-87DE-41C2-8AE3-01C29B668038}" destId="{ABADEE48-6233-4FA1-98B5-E3DBB3579C57}" srcOrd="1" destOrd="0" presId="urn:microsoft.com/office/officeart/2009/3/layout/HorizontalOrganizationChart"/>
    <dgm:cxn modelId="{045F6820-27D1-4B73-9DD1-6A96C6C3B707}" type="presParOf" srcId="{EEB4219F-C8F0-402C-B73E-549BCE36D4B8}" destId="{94FF68B5-A139-4624-BD3C-5BB5E95FB109}" srcOrd="1" destOrd="0" presId="urn:microsoft.com/office/officeart/2009/3/layout/HorizontalOrganizationChart"/>
    <dgm:cxn modelId="{1334ED60-FAFD-452F-AE96-E454606F57E6}" type="presParOf" srcId="{EEB4219F-C8F0-402C-B73E-549BCE36D4B8}" destId="{28F6E2C1-E438-46E1-BA79-64BC673BEF22}" srcOrd="2" destOrd="0" presId="urn:microsoft.com/office/officeart/2009/3/layout/HorizontalOrganizationChart"/>
    <dgm:cxn modelId="{5644698D-F573-45BD-8005-FD3D12626EEF}" type="presParOf" srcId="{632B2400-1965-461A-BBE8-2C272E31897D}" destId="{9AA43171-EBA2-4F87-8E08-3B50CFB87E6B}" srcOrd="2" destOrd="0" presId="urn:microsoft.com/office/officeart/2009/3/layout/HorizontalOrganizationChart"/>
    <dgm:cxn modelId="{363EE494-BF51-4AB6-B9CC-964C640D3A51}" type="presParOf" srcId="{FE98E487-2FCC-45A3-B652-65467191989B}" destId="{5660A601-A359-485B-ACF1-3DEF0883DB14}"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39E494D-0326-4C6C-A4DC-0520DB51F8FA}" type="doc">
      <dgm:prSet loTypeId="urn:microsoft.com/office/officeart/2009/3/layout/HorizontalOrganizationChart" loCatId="hierarchy" qsTypeId="urn:microsoft.com/office/officeart/2005/8/quickstyle/3d1" qsCatId="3D" csTypeId="urn:microsoft.com/office/officeart/2005/8/colors/colorful2" csCatId="colorful" phldr="1"/>
      <dgm:spPr/>
      <dgm:t>
        <a:bodyPr/>
        <a:lstStyle/>
        <a:p>
          <a:endParaRPr lang="en-US"/>
        </a:p>
      </dgm:t>
    </dgm:pt>
    <dgm:pt modelId="{754AE75C-C9B1-4E0D-BBF3-16A95EE3D8BC}">
      <dgm:prSet phldrT="[Text]" custT="1"/>
      <dgm:spPr>
        <a:solidFill>
          <a:schemeClr val="accent5">
            <a:lumMod val="50000"/>
          </a:schemeClr>
        </a:solidFill>
      </dgm:spPr>
      <dgm:t>
        <a:bodyPr/>
        <a:lstStyle/>
        <a:p>
          <a:r>
            <a:rPr lang="en-US" sz="1800" dirty="0"/>
            <a:t>Stakeholder Registration</a:t>
          </a:r>
        </a:p>
      </dgm:t>
    </dgm:pt>
    <dgm:pt modelId="{2490B3E2-BFED-43E9-BDB3-475EF92CE25D}" type="parTrans" cxnId="{AC98E08F-1981-4AD6-B347-3A88C5B76DC8}">
      <dgm:prSet/>
      <dgm:spPr/>
      <dgm:t>
        <a:bodyPr/>
        <a:lstStyle/>
        <a:p>
          <a:endParaRPr lang="en-US" sz="1800"/>
        </a:p>
      </dgm:t>
    </dgm:pt>
    <dgm:pt modelId="{815DAC95-DA0E-4651-B7B0-B33D7A5FF5F2}" type="sibTrans" cxnId="{AC98E08F-1981-4AD6-B347-3A88C5B76DC8}">
      <dgm:prSet/>
      <dgm:spPr/>
      <dgm:t>
        <a:bodyPr/>
        <a:lstStyle/>
        <a:p>
          <a:endParaRPr lang="en-US" sz="1800"/>
        </a:p>
      </dgm:t>
    </dgm:pt>
    <dgm:pt modelId="{C89D3A90-192F-48C0-AEB4-8548E55E9692}">
      <dgm:prSet phldrT="[Text]" custT="1"/>
      <dgm:spPr/>
      <dgm:t>
        <a:bodyPr/>
        <a:lstStyle/>
        <a:p>
          <a:r>
            <a:rPr lang="en-US" altLang="en-US" sz="1800" dirty="0"/>
            <a:t>Identification</a:t>
          </a:r>
          <a:endParaRPr lang="en-US" sz="1800" dirty="0"/>
        </a:p>
      </dgm:t>
    </dgm:pt>
    <dgm:pt modelId="{507D32C1-3370-464A-9DD5-5D1FBCC663FD}" type="parTrans" cxnId="{7102050C-1C4B-496A-A030-656661BB1E7B}">
      <dgm:prSet/>
      <dgm:spPr/>
      <dgm:t>
        <a:bodyPr/>
        <a:lstStyle/>
        <a:p>
          <a:endParaRPr lang="en-US" sz="1800"/>
        </a:p>
      </dgm:t>
    </dgm:pt>
    <dgm:pt modelId="{C03A85CF-E43D-48B7-B14E-8E7777C4B14B}" type="sibTrans" cxnId="{7102050C-1C4B-496A-A030-656661BB1E7B}">
      <dgm:prSet/>
      <dgm:spPr/>
      <dgm:t>
        <a:bodyPr/>
        <a:lstStyle/>
        <a:p>
          <a:endParaRPr lang="en-US" sz="1800"/>
        </a:p>
      </dgm:t>
    </dgm:pt>
    <dgm:pt modelId="{E3762F36-ADA9-4639-905F-5634A03BF30A}">
      <dgm:prSet phldrT="[Text]" custT="1"/>
      <dgm:spPr/>
      <dgm:t>
        <a:bodyPr/>
        <a:lstStyle/>
        <a:p>
          <a:r>
            <a:rPr lang="en-US" altLang="en-US" sz="1800" dirty="0"/>
            <a:t>Classification</a:t>
          </a:r>
          <a:endParaRPr lang="en-US" sz="1800" dirty="0"/>
        </a:p>
      </dgm:t>
    </dgm:pt>
    <dgm:pt modelId="{016E2180-0024-4915-9CCF-FC15DF33694D}" type="parTrans" cxnId="{572656FB-0BEB-4F46-A2DC-661D78E4DAA8}">
      <dgm:prSet/>
      <dgm:spPr/>
      <dgm:t>
        <a:bodyPr/>
        <a:lstStyle/>
        <a:p>
          <a:endParaRPr lang="en-US" sz="1800"/>
        </a:p>
      </dgm:t>
    </dgm:pt>
    <dgm:pt modelId="{0E4B2CDA-B838-42CB-9441-3BBC907F49FB}" type="sibTrans" cxnId="{572656FB-0BEB-4F46-A2DC-661D78E4DAA8}">
      <dgm:prSet/>
      <dgm:spPr/>
      <dgm:t>
        <a:bodyPr/>
        <a:lstStyle/>
        <a:p>
          <a:endParaRPr lang="en-US" sz="1800"/>
        </a:p>
      </dgm:t>
    </dgm:pt>
    <dgm:pt modelId="{84E82675-044A-45EF-8822-3600D46D406C}">
      <dgm:prSet phldrT="[Text]" custT="1"/>
      <dgm:spPr/>
      <dgm:t>
        <a:bodyPr/>
        <a:lstStyle/>
        <a:p>
          <a:r>
            <a:rPr lang="en-US" altLang="en-US" sz="1800" dirty="0"/>
            <a:t>Names</a:t>
          </a:r>
          <a:endParaRPr lang="en-US" sz="1800" dirty="0"/>
        </a:p>
      </dgm:t>
    </dgm:pt>
    <dgm:pt modelId="{C766A934-6AA7-47DD-96DF-E2D3B4CB1E83}" type="parTrans" cxnId="{27231D90-73C6-4627-B630-91277D4CBDB2}">
      <dgm:prSet/>
      <dgm:spPr/>
      <dgm:t>
        <a:bodyPr/>
        <a:lstStyle/>
        <a:p>
          <a:endParaRPr lang="en-US" sz="1800"/>
        </a:p>
      </dgm:t>
    </dgm:pt>
    <dgm:pt modelId="{280128C1-ACED-43E4-9808-1482F6F4EAD7}" type="sibTrans" cxnId="{27231D90-73C6-4627-B630-91277D4CBDB2}">
      <dgm:prSet/>
      <dgm:spPr/>
      <dgm:t>
        <a:bodyPr/>
        <a:lstStyle/>
        <a:p>
          <a:endParaRPr lang="en-US" sz="1800"/>
        </a:p>
      </dgm:t>
    </dgm:pt>
    <dgm:pt modelId="{4EAE42D4-B0FF-401B-ADF3-16C9F181612B}">
      <dgm:prSet phldrT="[Text]" custT="1"/>
      <dgm:spPr/>
      <dgm:t>
        <a:bodyPr/>
        <a:lstStyle/>
        <a:p>
          <a:r>
            <a:rPr lang="en-US" altLang="en-US" sz="1800" dirty="0"/>
            <a:t>position</a:t>
          </a:r>
          <a:endParaRPr lang="en-US" sz="1800" dirty="0"/>
        </a:p>
      </dgm:t>
    </dgm:pt>
    <dgm:pt modelId="{047A5857-0815-4DBE-85F6-344864C9E6DB}" type="parTrans" cxnId="{671335FF-DCF5-4A07-98D5-41C3FD70AE56}">
      <dgm:prSet/>
      <dgm:spPr/>
      <dgm:t>
        <a:bodyPr/>
        <a:lstStyle/>
        <a:p>
          <a:endParaRPr lang="en-US" sz="1800"/>
        </a:p>
      </dgm:t>
    </dgm:pt>
    <dgm:pt modelId="{F0283194-C517-45A3-835B-8EE9FB01050E}" type="sibTrans" cxnId="{671335FF-DCF5-4A07-98D5-41C3FD70AE56}">
      <dgm:prSet/>
      <dgm:spPr/>
      <dgm:t>
        <a:bodyPr/>
        <a:lstStyle/>
        <a:p>
          <a:endParaRPr lang="en-US" sz="1800"/>
        </a:p>
      </dgm:t>
    </dgm:pt>
    <dgm:pt modelId="{0EAD4FBF-7B54-43D0-ADAB-F26CC3AB7494}">
      <dgm:prSet phldrT="[Text]" custT="1"/>
      <dgm:spPr/>
      <dgm:t>
        <a:bodyPr/>
        <a:lstStyle/>
        <a:p>
          <a:r>
            <a:rPr lang="en-US" altLang="en-US" sz="1800" dirty="0"/>
            <a:t>location</a:t>
          </a:r>
          <a:endParaRPr lang="en-US" sz="1800" dirty="0"/>
        </a:p>
      </dgm:t>
    </dgm:pt>
    <dgm:pt modelId="{584769C4-7FA1-40A1-9DBA-8CBF7766B2E6}" type="parTrans" cxnId="{2DD42750-7F94-4D5F-9F6C-FFA0BFC27151}">
      <dgm:prSet/>
      <dgm:spPr/>
      <dgm:t>
        <a:bodyPr/>
        <a:lstStyle/>
        <a:p>
          <a:endParaRPr lang="en-US" sz="1800"/>
        </a:p>
      </dgm:t>
    </dgm:pt>
    <dgm:pt modelId="{917D42BE-2B26-4995-8EC4-CD8D03D95E9D}" type="sibTrans" cxnId="{2DD42750-7F94-4D5F-9F6C-FFA0BFC27151}">
      <dgm:prSet/>
      <dgm:spPr/>
      <dgm:t>
        <a:bodyPr/>
        <a:lstStyle/>
        <a:p>
          <a:endParaRPr lang="en-US" sz="1800"/>
        </a:p>
      </dgm:t>
    </dgm:pt>
    <dgm:pt modelId="{5751DDD5-B2F6-44B5-9084-89D9B651D5F1}">
      <dgm:prSet phldrT="[Text]" custT="1"/>
      <dgm:spPr/>
      <dgm:t>
        <a:bodyPr/>
        <a:lstStyle/>
        <a:p>
          <a:r>
            <a:rPr lang="en-US" altLang="en-US" sz="1800" dirty="0"/>
            <a:t>role</a:t>
          </a:r>
          <a:endParaRPr lang="en-US" sz="1800" dirty="0"/>
        </a:p>
      </dgm:t>
    </dgm:pt>
    <dgm:pt modelId="{CC572BE5-44D3-419A-98DB-EDCEC10C06C8}" type="parTrans" cxnId="{BD17F337-7FF8-4562-8F3C-9B7939CAE623}">
      <dgm:prSet/>
      <dgm:spPr/>
      <dgm:t>
        <a:bodyPr/>
        <a:lstStyle/>
        <a:p>
          <a:endParaRPr lang="en-US" sz="1800"/>
        </a:p>
      </dgm:t>
    </dgm:pt>
    <dgm:pt modelId="{6BD83151-B962-4688-8F17-36313EFCCBCB}" type="sibTrans" cxnId="{BD17F337-7FF8-4562-8F3C-9B7939CAE623}">
      <dgm:prSet/>
      <dgm:spPr/>
      <dgm:t>
        <a:bodyPr/>
        <a:lstStyle/>
        <a:p>
          <a:endParaRPr lang="en-US" sz="1800"/>
        </a:p>
      </dgm:t>
    </dgm:pt>
    <dgm:pt modelId="{D6F76420-1B11-4576-8D71-5EF05778147F}">
      <dgm:prSet phldrT="[Text]" custT="1"/>
      <dgm:spPr/>
      <dgm:t>
        <a:bodyPr/>
        <a:lstStyle/>
        <a:p>
          <a:r>
            <a:rPr lang="en-US" altLang="en-US" sz="1400" dirty="0"/>
            <a:t>contact information</a:t>
          </a:r>
          <a:endParaRPr lang="en-US" sz="1400" dirty="0"/>
        </a:p>
      </dgm:t>
    </dgm:pt>
    <dgm:pt modelId="{93B35EE6-CFE9-4250-A2DD-14872525A868}" type="parTrans" cxnId="{88621364-E38F-4BDA-889E-B136DFA2E738}">
      <dgm:prSet/>
      <dgm:spPr/>
      <dgm:t>
        <a:bodyPr/>
        <a:lstStyle/>
        <a:p>
          <a:endParaRPr lang="en-US" sz="1800"/>
        </a:p>
      </dgm:t>
    </dgm:pt>
    <dgm:pt modelId="{A9E3EE10-267B-4999-ADA3-8A06B2A6ACD2}" type="sibTrans" cxnId="{88621364-E38F-4BDA-889E-B136DFA2E738}">
      <dgm:prSet/>
      <dgm:spPr/>
      <dgm:t>
        <a:bodyPr/>
        <a:lstStyle/>
        <a:p>
          <a:endParaRPr lang="en-US" sz="1800"/>
        </a:p>
      </dgm:t>
    </dgm:pt>
    <dgm:pt modelId="{FD6DF493-A8B5-4E10-A850-44A7AD5DFABC}">
      <dgm:prSet phldrT="[Text]" custT="1"/>
      <dgm:spPr/>
      <dgm:t>
        <a:bodyPr/>
        <a:lstStyle/>
        <a:p>
          <a:r>
            <a:rPr lang="en-US" altLang="en-US" sz="1400" dirty="0"/>
            <a:t>internal or external</a:t>
          </a:r>
          <a:endParaRPr lang="en-US" sz="1400" dirty="0"/>
        </a:p>
      </dgm:t>
    </dgm:pt>
    <dgm:pt modelId="{35BD46BC-5145-40C8-B58F-4DE7EBE92857}" type="parTrans" cxnId="{DFFCBDB2-34F1-4709-B650-D20D482E4C63}">
      <dgm:prSet/>
      <dgm:spPr/>
      <dgm:t>
        <a:bodyPr/>
        <a:lstStyle/>
        <a:p>
          <a:endParaRPr lang="en-US" sz="1800"/>
        </a:p>
      </dgm:t>
    </dgm:pt>
    <dgm:pt modelId="{ACEEB4B6-B329-4217-92EB-C67159027E54}" type="sibTrans" cxnId="{DFFCBDB2-34F1-4709-B650-D20D482E4C63}">
      <dgm:prSet/>
      <dgm:spPr/>
      <dgm:t>
        <a:bodyPr/>
        <a:lstStyle/>
        <a:p>
          <a:endParaRPr lang="en-US" sz="1800"/>
        </a:p>
      </dgm:t>
    </dgm:pt>
    <dgm:pt modelId="{EF4B8922-06C9-431D-9333-120FE40C314F}">
      <dgm:prSet phldrT="[Text]" custT="1"/>
      <dgm:spPr/>
      <dgm:t>
        <a:bodyPr/>
        <a:lstStyle/>
        <a:p>
          <a:r>
            <a:rPr lang="en-US" altLang="en-US" sz="1200" dirty="0"/>
            <a:t>supporter or resistant</a:t>
          </a:r>
          <a:endParaRPr lang="en-US" sz="1200" dirty="0"/>
        </a:p>
      </dgm:t>
    </dgm:pt>
    <dgm:pt modelId="{E0DCC113-6F6A-4408-9A86-B06DD7764E45}" type="parTrans" cxnId="{8C131A08-1362-4500-9A68-5EBB0E168B83}">
      <dgm:prSet/>
      <dgm:spPr/>
      <dgm:t>
        <a:bodyPr/>
        <a:lstStyle/>
        <a:p>
          <a:endParaRPr lang="en-US" sz="1800"/>
        </a:p>
      </dgm:t>
    </dgm:pt>
    <dgm:pt modelId="{4A3CA6EF-9D9F-4FBF-9D84-577AC40C9AD2}" type="sibTrans" cxnId="{8C131A08-1362-4500-9A68-5EBB0E168B83}">
      <dgm:prSet/>
      <dgm:spPr/>
      <dgm:t>
        <a:bodyPr/>
        <a:lstStyle/>
        <a:p>
          <a:endParaRPr lang="en-US" sz="1800"/>
        </a:p>
      </dgm:t>
    </dgm:pt>
    <dgm:pt modelId="{1207FD42-FB46-47D9-AD9C-8A214FAA7681}" type="pres">
      <dgm:prSet presAssocID="{439E494D-0326-4C6C-A4DC-0520DB51F8FA}" presName="hierChild1" presStyleCnt="0">
        <dgm:presLayoutVars>
          <dgm:orgChart val="1"/>
          <dgm:chPref val="1"/>
          <dgm:dir/>
          <dgm:animOne val="branch"/>
          <dgm:animLvl val="lvl"/>
          <dgm:resizeHandles/>
        </dgm:presLayoutVars>
      </dgm:prSet>
      <dgm:spPr/>
    </dgm:pt>
    <dgm:pt modelId="{8510B1FB-D384-48FC-A59C-310A45617AD2}" type="pres">
      <dgm:prSet presAssocID="{754AE75C-C9B1-4E0D-BBF3-16A95EE3D8BC}" presName="hierRoot1" presStyleCnt="0">
        <dgm:presLayoutVars>
          <dgm:hierBranch val="init"/>
        </dgm:presLayoutVars>
      </dgm:prSet>
      <dgm:spPr/>
    </dgm:pt>
    <dgm:pt modelId="{FA93F856-362E-43DA-BD29-768DF8AF0217}" type="pres">
      <dgm:prSet presAssocID="{754AE75C-C9B1-4E0D-BBF3-16A95EE3D8BC}" presName="rootComposite1" presStyleCnt="0"/>
      <dgm:spPr/>
    </dgm:pt>
    <dgm:pt modelId="{47CF3A41-193B-44F6-AD12-702911BA8DAA}" type="pres">
      <dgm:prSet presAssocID="{754AE75C-C9B1-4E0D-BBF3-16A95EE3D8BC}" presName="rootText1" presStyleLbl="node0" presStyleIdx="0" presStyleCnt="1" custScaleX="186014" custScaleY="201594">
        <dgm:presLayoutVars>
          <dgm:chPref val="3"/>
        </dgm:presLayoutVars>
      </dgm:prSet>
      <dgm:spPr/>
    </dgm:pt>
    <dgm:pt modelId="{5A3C7AF2-3CC6-4259-AD8C-796FAE59F594}" type="pres">
      <dgm:prSet presAssocID="{754AE75C-C9B1-4E0D-BBF3-16A95EE3D8BC}" presName="rootConnector1" presStyleLbl="node1" presStyleIdx="0" presStyleCnt="0"/>
      <dgm:spPr/>
    </dgm:pt>
    <dgm:pt modelId="{081E0A49-7F0A-4B44-8DE1-E57EFDB58581}" type="pres">
      <dgm:prSet presAssocID="{754AE75C-C9B1-4E0D-BBF3-16A95EE3D8BC}" presName="hierChild2" presStyleCnt="0"/>
      <dgm:spPr/>
    </dgm:pt>
    <dgm:pt modelId="{D87317B0-5394-46D6-825B-C99759ACAC7A}" type="pres">
      <dgm:prSet presAssocID="{507D32C1-3370-464A-9DD5-5D1FBCC663FD}" presName="Name64" presStyleLbl="parChTrans1D2" presStyleIdx="0" presStyleCnt="2"/>
      <dgm:spPr/>
    </dgm:pt>
    <dgm:pt modelId="{BC8E588F-2074-4862-97F7-541EB905642A}" type="pres">
      <dgm:prSet presAssocID="{C89D3A90-192F-48C0-AEB4-8548E55E9692}" presName="hierRoot2" presStyleCnt="0">
        <dgm:presLayoutVars>
          <dgm:hierBranch val="init"/>
        </dgm:presLayoutVars>
      </dgm:prSet>
      <dgm:spPr/>
    </dgm:pt>
    <dgm:pt modelId="{80EED647-21B4-4433-AE56-AECCF8EED21B}" type="pres">
      <dgm:prSet presAssocID="{C89D3A90-192F-48C0-AEB4-8548E55E9692}" presName="rootComposite" presStyleCnt="0"/>
      <dgm:spPr/>
    </dgm:pt>
    <dgm:pt modelId="{EF230A6D-32E5-4C47-8D41-398BC9918E0E}" type="pres">
      <dgm:prSet presAssocID="{C89D3A90-192F-48C0-AEB4-8548E55E9692}" presName="rootText" presStyleLbl="node2" presStyleIdx="0" presStyleCnt="2" custScaleX="120982" custScaleY="127094">
        <dgm:presLayoutVars>
          <dgm:chPref val="3"/>
        </dgm:presLayoutVars>
      </dgm:prSet>
      <dgm:spPr/>
    </dgm:pt>
    <dgm:pt modelId="{EFAEF566-46DD-4E2D-9ED0-0677CCCD9A7E}" type="pres">
      <dgm:prSet presAssocID="{C89D3A90-192F-48C0-AEB4-8548E55E9692}" presName="rootConnector" presStyleLbl="node2" presStyleIdx="0" presStyleCnt="2"/>
      <dgm:spPr/>
    </dgm:pt>
    <dgm:pt modelId="{95B7CE7E-8D1C-4046-8B9E-F2AA085D72A2}" type="pres">
      <dgm:prSet presAssocID="{C89D3A90-192F-48C0-AEB4-8548E55E9692}" presName="hierChild4" presStyleCnt="0"/>
      <dgm:spPr/>
    </dgm:pt>
    <dgm:pt modelId="{B5D2FC54-1C6A-4134-A2C6-0B42BE3626EF}" type="pres">
      <dgm:prSet presAssocID="{C766A934-6AA7-47DD-96DF-E2D3B4CB1E83}" presName="Name64" presStyleLbl="parChTrans1D3" presStyleIdx="0" presStyleCnt="7"/>
      <dgm:spPr/>
    </dgm:pt>
    <dgm:pt modelId="{4948975C-F5AE-4686-86CD-757D74426F95}" type="pres">
      <dgm:prSet presAssocID="{84E82675-044A-45EF-8822-3600D46D406C}" presName="hierRoot2" presStyleCnt="0">
        <dgm:presLayoutVars>
          <dgm:hierBranch val="init"/>
        </dgm:presLayoutVars>
      </dgm:prSet>
      <dgm:spPr/>
    </dgm:pt>
    <dgm:pt modelId="{CD42C9B9-0ED6-4062-8517-33D09DABD9B8}" type="pres">
      <dgm:prSet presAssocID="{84E82675-044A-45EF-8822-3600D46D406C}" presName="rootComposite" presStyleCnt="0"/>
      <dgm:spPr/>
    </dgm:pt>
    <dgm:pt modelId="{1FD4B30D-052B-4DAC-8B06-D4C59627DD84}" type="pres">
      <dgm:prSet presAssocID="{84E82675-044A-45EF-8822-3600D46D406C}" presName="rootText" presStyleLbl="node3" presStyleIdx="0" presStyleCnt="7" custScaleX="144288">
        <dgm:presLayoutVars>
          <dgm:chPref val="3"/>
        </dgm:presLayoutVars>
      </dgm:prSet>
      <dgm:spPr/>
    </dgm:pt>
    <dgm:pt modelId="{369AE4CB-0515-483C-85CD-80E9EB75222C}" type="pres">
      <dgm:prSet presAssocID="{84E82675-044A-45EF-8822-3600D46D406C}" presName="rootConnector" presStyleLbl="node3" presStyleIdx="0" presStyleCnt="7"/>
      <dgm:spPr/>
    </dgm:pt>
    <dgm:pt modelId="{7A12E339-CC31-43E4-BCF0-4139375E4524}" type="pres">
      <dgm:prSet presAssocID="{84E82675-044A-45EF-8822-3600D46D406C}" presName="hierChild4" presStyleCnt="0"/>
      <dgm:spPr/>
    </dgm:pt>
    <dgm:pt modelId="{9F2346BC-067B-49DA-B614-65BAF6A555FF}" type="pres">
      <dgm:prSet presAssocID="{84E82675-044A-45EF-8822-3600D46D406C}" presName="hierChild5" presStyleCnt="0"/>
      <dgm:spPr/>
    </dgm:pt>
    <dgm:pt modelId="{C9F458C3-5A76-4123-B547-5F3CD13D8EFA}" type="pres">
      <dgm:prSet presAssocID="{047A5857-0815-4DBE-85F6-344864C9E6DB}" presName="Name64" presStyleLbl="parChTrans1D3" presStyleIdx="1" presStyleCnt="7"/>
      <dgm:spPr/>
    </dgm:pt>
    <dgm:pt modelId="{5D56F0E2-4222-44FD-BB31-46C22AD76AC5}" type="pres">
      <dgm:prSet presAssocID="{4EAE42D4-B0FF-401B-ADF3-16C9F181612B}" presName="hierRoot2" presStyleCnt="0">
        <dgm:presLayoutVars>
          <dgm:hierBranch val="init"/>
        </dgm:presLayoutVars>
      </dgm:prSet>
      <dgm:spPr/>
    </dgm:pt>
    <dgm:pt modelId="{CF62BC17-6F19-4C3E-97C3-6F77A0BCBEE2}" type="pres">
      <dgm:prSet presAssocID="{4EAE42D4-B0FF-401B-ADF3-16C9F181612B}" presName="rootComposite" presStyleCnt="0"/>
      <dgm:spPr/>
    </dgm:pt>
    <dgm:pt modelId="{FB031F89-66F8-4EB1-BE25-259F8DAAC5DD}" type="pres">
      <dgm:prSet presAssocID="{4EAE42D4-B0FF-401B-ADF3-16C9F181612B}" presName="rootText" presStyleLbl="node3" presStyleIdx="1" presStyleCnt="7" custScaleX="144288">
        <dgm:presLayoutVars>
          <dgm:chPref val="3"/>
        </dgm:presLayoutVars>
      </dgm:prSet>
      <dgm:spPr/>
    </dgm:pt>
    <dgm:pt modelId="{5AB59451-966E-47A9-B1E1-BDD6C3C52603}" type="pres">
      <dgm:prSet presAssocID="{4EAE42D4-B0FF-401B-ADF3-16C9F181612B}" presName="rootConnector" presStyleLbl="node3" presStyleIdx="1" presStyleCnt="7"/>
      <dgm:spPr/>
    </dgm:pt>
    <dgm:pt modelId="{AFCA0AA2-14D6-4B16-8FFB-63352C1F7CD2}" type="pres">
      <dgm:prSet presAssocID="{4EAE42D4-B0FF-401B-ADF3-16C9F181612B}" presName="hierChild4" presStyleCnt="0"/>
      <dgm:spPr/>
    </dgm:pt>
    <dgm:pt modelId="{46740B54-FB82-4658-B47B-837A234E3206}" type="pres">
      <dgm:prSet presAssocID="{4EAE42D4-B0FF-401B-ADF3-16C9F181612B}" presName="hierChild5" presStyleCnt="0"/>
      <dgm:spPr/>
    </dgm:pt>
    <dgm:pt modelId="{CCA4E1CE-FCD5-454B-82E4-1A6CBC10C6E6}" type="pres">
      <dgm:prSet presAssocID="{584769C4-7FA1-40A1-9DBA-8CBF7766B2E6}" presName="Name64" presStyleLbl="parChTrans1D3" presStyleIdx="2" presStyleCnt="7"/>
      <dgm:spPr/>
    </dgm:pt>
    <dgm:pt modelId="{6B2E1328-7005-48AB-B22C-BC5598C03F2A}" type="pres">
      <dgm:prSet presAssocID="{0EAD4FBF-7B54-43D0-ADAB-F26CC3AB7494}" presName="hierRoot2" presStyleCnt="0">
        <dgm:presLayoutVars>
          <dgm:hierBranch val="init"/>
        </dgm:presLayoutVars>
      </dgm:prSet>
      <dgm:spPr/>
    </dgm:pt>
    <dgm:pt modelId="{5FCC3195-304A-408A-A1ED-C528B40F1033}" type="pres">
      <dgm:prSet presAssocID="{0EAD4FBF-7B54-43D0-ADAB-F26CC3AB7494}" presName="rootComposite" presStyleCnt="0"/>
      <dgm:spPr/>
    </dgm:pt>
    <dgm:pt modelId="{DDFCB17F-70DF-4F58-9056-245132AB010D}" type="pres">
      <dgm:prSet presAssocID="{0EAD4FBF-7B54-43D0-ADAB-F26CC3AB7494}" presName="rootText" presStyleLbl="node3" presStyleIdx="2" presStyleCnt="7" custScaleX="144288">
        <dgm:presLayoutVars>
          <dgm:chPref val="3"/>
        </dgm:presLayoutVars>
      </dgm:prSet>
      <dgm:spPr/>
    </dgm:pt>
    <dgm:pt modelId="{B720581B-5F69-476C-BBDF-42AB56F39404}" type="pres">
      <dgm:prSet presAssocID="{0EAD4FBF-7B54-43D0-ADAB-F26CC3AB7494}" presName="rootConnector" presStyleLbl="node3" presStyleIdx="2" presStyleCnt="7"/>
      <dgm:spPr/>
    </dgm:pt>
    <dgm:pt modelId="{B5171BF2-F97F-49F2-9DBD-951281691C0A}" type="pres">
      <dgm:prSet presAssocID="{0EAD4FBF-7B54-43D0-ADAB-F26CC3AB7494}" presName="hierChild4" presStyleCnt="0"/>
      <dgm:spPr/>
    </dgm:pt>
    <dgm:pt modelId="{AE4816F0-3FB8-4B1F-B814-48031110FF32}" type="pres">
      <dgm:prSet presAssocID="{0EAD4FBF-7B54-43D0-ADAB-F26CC3AB7494}" presName="hierChild5" presStyleCnt="0"/>
      <dgm:spPr/>
    </dgm:pt>
    <dgm:pt modelId="{C395B4DC-1B69-49CE-A571-20AB28428AE6}" type="pres">
      <dgm:prSet presAssocID="{CC572BE5-44D3-419A-98DB-EDCEC10C06C8}" presName="Name64" presStyleLbl="parChTrans1D3" presStyleIdx="3" presStyleCnt="7"/>
      <dgm:spPr/>
    </dgm:pt>
    <dgm:pt modelId="{2FB3DC59-0E26-4ECF-A5C7-1767AB50A735}" type="pres">
      <dgm:prSet presAssocID="{5751DDD5-B2F6-44B5-9084-89D9B651D5F1}" presName="hierRoot2" presStyleCnt="0">
        <dgm:presLayoutVars>
          <dgm:hierBranch val="init"/>
        </dgm:presLayoutVars>
      </dgm:prSet>
      <dgm:spPr/>
    </dgm:pt>
    <dgm:pt modelId="{E275EF74-2386-4B4A-82AD-339CB371C4BE}" type="pres">
      <dgm:prSet presAssocID="{5751DDD5-B2F6-44B5-9084-89D9B651D5F1}" presName="rootComposite" presStyleCnt="0"/>
      <dgm:spPr/>
    </dgm:pt>
    <dgm:pt modelId="{B02C66AF-3B2B-4719-BA03-314BB5C5D01B}" type="pres">
      <dgm:prSet presAssocID="{5751DDD5-B2F6-44B5-9084-89D9B651D5F1}" presName="rootText" presStyleLbl="node3" presStyleIdx="3" presStyleCnt="7" custScaleX="144288">
        <dgm:presLayoutVars>
          <dgm:chPref val="3"/>
        </dgm:presLayoutVars>
      </dgm:prSet>
      <dgm:spPr/>
    </dgm:pt>
    <dgm:pt modelId="{F7CE9073-E623-43DA-868E-3D1827D78F43}" type="pres">
      <dgm:prSet presAssocID="{5751DDD5-B2F6-44B5-9084-89D9B651D5F1}" presName="rootConnector" presStyleLbl="node3" presStyleIdx="3" presStyleCnt="7"/>
      <dgm:spPr/>
    </dgm:pt>
    <dgm:pt modelId="{43581C18-1AE4-4C6B-BF4E-A882D245F9E3}" type="pres">
      <dgm:prSet presAssocID="{5751DDD5-B2F6-44B5-9084-89D9B651D5F1}" presName="hierChild4" presStyleCnt="0"/>
      <dgm:spPr/>
    </dgm:pt>
    <dgm:pt modelId="{6669FAE8-3D54-48E8-8A04-0B91E4451BED}" type="pres">
      <dgm:prSet presAssocID="{5751DDD5-B2F6-44B5-9084-89D9B651D5F1}" presName="hierChild5" presStyleCnt="0"/>
      <dgm:spPr/>
    </dgm:pt>
    <dgm:pt modelId="{B576C778-56E9-4F31-A496-F022B5A88F1F}" type="pres">
      <dgm:prSet presAssocID="{93B35EE6-CFE9-4250-A2DD-14872525A868}" presName="Name64" presStyleLbl="parChTrans1D3" presStyleIdx="4" presStyleCnt="7"/>
      <dgm:spPr/>
    </dgm:pt>
    <dgm:pt modelId="{86DB4882-1201-49AB-9AAE-FE985EC6A2E6}" type="pres">
      <dgm:prSet presAssocID="{D6F76420-1B11-4576-8D71-5EF05778147F}" presName="hierRoot2" presStyleCnt="0">
        <dgm:presLayoutVars>
          <dgm:hierBranch val="init"/>
        </dgm:presLayoutVars>
      </dgm:prSet>
      <dgm:spPr/>
    </dgm:pt>
    <dgm:pt modelId="{35F67179-DC24-46A9-A865-9E820D1288B8}" type="pres">
      <dgm:prSet presAssocID="{D6F76420-1B11-4576-8D71-5EF05778147F}" presName="rootComposite" presStyleCnt="0"/>
      <dgm:spPr/>
    </dgm:pt>
    <dgm:pt modelId="{5CA30DB7-E4EE-4512-B801-026509C4B25E}" type="pres">
      <dgm:prSet presAssocID="{D6F76420-1B11-4576-8D71-5EF05778147F}" presName="rootText" presStyleLbl="node3" presStyleIdx="4" presStyleCnt="7" custScaleX="144288">
        <dgm:presLayoutVars>
          <dgm:chPref val="3"/>
        </dgm:presLayoutVars>
      </dgm:prSet>
      <dgm:spPr/>
    </dgm:pt>
    <dgm:pt modelId="{31E1DC67-DEDE-455E-833E-B45114C3F542}" type="pres">
      <dgm:prSet presAssocID="{D6F76420-1B11-4576-8D71-5EF05778147F}" presName="rootConnector" presStyleLbl="node3" presStyleIdx="4" presStyleCnt="7"/>
      <dgm:spPr/>
    </dgm:pt>
    <dgm:pt modelId="{55871BD4-7526-4FAF-84E5-C4868D02D02B}" type="pres">
      <dgm:prSet presAssocID="{D6F76420-1B11-4576-8D71-5EF05778147F}" presName="hierChild4" presStyleCnt="0"/>
      <dgm:spPr/>
    </dgm:pt>
    <dgm:pt modelId="{A9D18894-D161-415F-9AFC-3742766CFCA4}" type="pres">
      <dgm:prSet presAssocID="{D6F76420-1B11-4576-8D71-5EF05778147F}" presName="hierChild5" presStyleCnt="0"/>
      <dgm:spPr/>
    </dgm:pt>
    <dgm:pt modelId="{B7BB4ADE-C6B9-4F09-A7F0-11ED8DD0DBE2}" type="pres">
      <dgm:prSet presAssocID="{C89D3A90-192F-48C0-AEB4-8548E55E9692}" presName="hierChild5" presStyleCnt="0"/>
      <dgm:spPr/>
    </dgm:pt>
    <dgm:pt modelId="{18E60E59-434F-41A2-AE61-73D81B8C893B}" type="pres">
      <dgm:prSet presAssocID="{016E2180-0024-4915-9CCF-FC15DF33694D}" presName="Name64" presStyleLbl="parChTrans1D2" presStyleIdx="1" presStyleCnt="2"/>
      <dgm:spPr/>
    </dgm:pt>
    <dgm:pt modelId="{0D31E904-628B-4FD7-A3BB-FC743BD31ABC}" type="pres">
      <dgm:prSet presAssocID="{E3762F36-ADA9-4639-905F-5634A03BF30A}" presName="hierRoot2" presStyleCnt="0">
        <dgm:presLayoutVars>
          <dgm:hierBranch val="init"/>
        </dgm:presLayoutVars>
      </dgm:prSet>
      <dgm:spPr/>
    </dgm:pt>
    <dgm:pt modelId="{BFC9C1D3-0240-496B-9882-BBC27C3F0E76}" type="pres">
      <dgm:prSet presAssocID="{E3762F36-ADA9-4639-905F-5634A03BF30A}" presName="rootComposite" presStyleCnt="0"/>
      <dgm:spPr/>
    </dgm:pt>
    <dgm:pt modelId="{DF765526-C424-4C58-BBB5-A76699FB4937}" type="pres">
      <dgm:prSet presAssocID="{E3762F36-ADA9-4639-905F-5634A03BF30A}" presName="rootText" presStyleLbl="node2" presStyleIdx="1" presStyleCnt="2" custScaleX="121543" custScaleY="150167">
        <dgm:presLayoutVars>
          <dgm:chPref val="3"/>
        </dgm:presLayoutVars>
      </dgm:prSet>
      <dgm:spPr/>
    </dgm:pt>
    <dgm:pt modelId="{2BDF3E37-6601-4823-B125-D31FD0DD3936}" type="pres">
      <dgm:prSet presAssocID="{E3762F36-ADA9-4639-905F-5634A03BF30A}" presName="rootConnector" presStyleLbl="node2" presStyleIdx="1" presStyleCnt="2"/>
      <dgm:spPr/>
    </dgm:pt>
    <dgm:pt modelId="{F799EC9A-EA98-4A45-8349-9712879282D4}" type="pres">
      <dgm:prSet presAssocID="{E3762F36-ADA9-4639-905F-5634A03BF30A}" presName="hierChild4" presStyleCnt="0"/>
      <dgm:spPr/>
    </dgm:pt>
    <dgm:pt modelId="{D7589456-D053-47D6-8D17-B88782FC9D5D}" type="pres">
      <dgm:prSet presAssocID="{35BD46BC-5145-40C8-B58F-4DE7EBE92857}" presName="Name64" presStyleLbl="parChTrans1D3" presStyleIdx="5" presStyleCnt="7"/>
      <dgm:spPr/>
    </dgm:pt>
    <dgm:pt modelId="{A9816C7C-3B44-4071-AC35-7D902554ED7B}" type="pres">
      <dgm:prSet presAssocID="{FD6DF493-A8B5-4E10-A850-44A7AD5DFABC}" presName="hierRoot2" presStyleCnt="0">
        <dgm:presLayoutVars>
          <dgm:hierBranch val="init"/>
        </dgm:presLayoutVars>
      </dgm:prSet>
      <dgm:spPr/>
    </dgm:pt>
    <dgm:pt modelId="{C23ED601-B18C-4ED9-B074-32FC7E15138D}" type="pres">
      <dgm:prSet presAssocID="{FD6DF493-A8B5-4E10-A850-44A7AD5DFABC}" presName="rootComposite" presStyleCnt="0"/>
      <dgm:spPr/>
    </dgm:pt>
    <dgm:pt modelId="{9A6EACD7-B804-416D-A01F-1BA19DC73EC3}" type="pres">
      <dgm:prSet presAssocID="{FD6DF493-A8B5-4E10-A850-44A7AD5DFABC}" presName="rootText" presStyleLbl="node3" presStyleIdx="5" presStyleCnt="7" custScaleX="144288">
        <dgm:presLayoutVars>
          <dgm:chPref val="3"/>
        </dgm:presLayoutVars>
      </dgm:prSet>
      <dgm:spPr/>
    </dgm:pt>
    <dgm:pt modelId="{F7A91482-C036-4F37-A854-7BFEBB8926E6}" type="pres">
      <dgm:prSet presAssocID="{FD6DF493-A8B5-4E10-A850-44A7AD5DFABC}" presName="rootConnector" presStyleLbl="node3" presStyleIdx="5" presStyleCnt="7"/>
      <dgm:spPr/>
    </dgm:pt>
    <dgm:pt modelId="{1CA90BB2-3F58-41D8-8E47-5A8C386AEC67}" type="pres">
      <dgm:prSet presAssocID="{FD6DF493-A8B5-4E10-A850-44A7AD5DFABC}" presName="hierChild4" presStyleCnt="0"/>
      <dgm:spPr/>
    </dgm:pt>
    <dgm:pt modelId="{AC218A09-7CC3-4FEC-9185-E288095B7E7C}" type="pres">
      <dgm:prSet presAssocID="{FD6DF493-A8B5-4E10-A850-44A7AD5DFABC}" presName="hierChild5" presStyleCnt="0"/>
      <dgm:spPr/>
    </dgm:pt>
    <dgm:pt modelId="{98A864FF-E102-48BD-90B6-C961650224E0}" type="pres">
      <dgm:prSet presAssocID="{E0DCC113-6F6A-4408-9A86-B06DD7764E45}" presName="Name64" presStyleLbl="parChTrans1D3" presStyleIdx="6" presStyleCnt="7"/>
      <dgm:spPr/>
    </dgm:pt>
    <dgm:pt modelId="{C3AF3930-2E28-414E-BCCD-53D2798A6B3E}" type="pres">
      <dgm:prSet presAssocID="{EF4B8922-06C9-431D-9333-120FE40C314F}" presName="hierRoot2" presStyleCnt="0">
        <dgm:presLayoutVars>
          <dgm:hierBranch val="init"/>
        </dgm:presLayoutVars>
      </dgm:prSet>
      <dgm:spPr/>
    </dgm:pt>
    <dgm:pt modelId="{D15055A3-9AA1-4697-9C49-92ADD1CDD4A1}" type="pres">
      <dgm:prSet presAssocID="{EF4B8922-06C9-431D-9333-120FE40C314F}" presName="rootComposite" presStyleCnt="0"/>
      <dgm:spPr/>
    </dgm:pt>
    <dgm:pt modelId="{8701EC63-C104-451E-AF81-9F29F9CAF5F0}" type="pres">
      <dgm:prSet presAssocID="{EF4B8922-06C9-431D-9333-120FE40C314F}" presName="rootText" presStyleLbl="node3" presStyleIdx="6" presStyleCnt="7" custScaleX="144288">
        <dgm:presLayoutVars>
          <dgm:chPref val="3"/>
        </dgm:presLayoutVars>
      </dgm:prSet>
      <dgm:spPr/>
    </dgm:pt>
    <dgm:pt modelId="{47F7E653-EFB8-46C6-9520-E465A4CAE249}" type="pres">
      <dgm:prSet presAssocID="{EF4B8922-06C9-431D-9333-120FE40C314F}" presName="rootConnector" presStyleLbl="node3" presStyleIdx="6" presStyleCnt="7"/>
      <dgm:spPr/>
    </dgm:pt>
    <dgm:pt modelId="{E459CE88-EED4-4ECF-BD46-CEDBE2EFAB8A}" type="pres">
      <dgm:prSet presAssocID="{EF4B8922-06C9-431D-9333-120FE40C314F}" presName="hierChild4" presStyleCnt="0"/>
      <dgm:spPr/>
    </dgm:pt>
    <dgm:pt modelId="{7A7F6AFF-1BA3-40F3-965F-6AAE93F0DB36}" type="pres">
      <dgm:prSet presAssocID="{EF4B8922-06C9-431D-9333-120FE40C314F}" presName="hierChild5" presStyleCnt="0"/>
      <dgm:spPr/>
    </dgm:pt>
    <dgm:pt modelId="{3D89C760-F315-46C0-B26A-F22621859595}" type="pres">
      <dgm:prSet presAssocID="{E3762F36-ADA9-4639-905F-5634A03BF30A}" presName="hierChild5" presStyleCnt="0"/>
      <dgm:spPr/>
    </dgm:pt>
    <dgm:pt modelId="{70FED138-41C4-4D04-9D3B-288D48BEDFC9}" type="pres">
      <dgm:prSet presAssocID="{754AE75C-C9B1-4E0D-BBF3-16A95EE3D8BC}" presName="hierChild3" presStyleCnt="0"/>
      <dgm:spPr/>
    </dgm:pt>
  </dgm:ptLst>
  <dgm:cxnLst>
    <dgm:cxn modelId="{8C131A08-1362-4500-9A68-5EBB0E168B83}" srcId="{E3762F36-ADA9-4639-905F-5634A03BF30A}" destId="{EF4B8922-06C9-431D-9333-120FE40C314F}" srcOrd="1" destOrd="0" parTransId="{E0DCC113-6F6A-4408-9A86-B06DD7764E45}" sibTransId="{4A3CA6EF-9D9F-4FBF-9D84-577AC40C9AD2}"/>
    <dgm:cxn modelId="{3C25BC09-E4CB-495E-BAA7-1A342F0B7F85}" type="presOf" srcId="{CC572BE5-44D3-419A-98DB-EDCEC10C06C8}" destId="{C395B4DC-1B69-49CE-A571-20AB28428AE6}" srcOrd="0" destOrd="0" presId="urn:microsoft.com/office/officeart/2009/3/layout/HorizontalOrganizationChart"/>
    <dgm:cxn modelId="{7102050C-1C4B-496A-A030-656661BB1E7B}" srcId="{754AE75C-C9B1-4E0D-BBF3-16A95EE3D8BC}" destId="{C89D3A90-192F-48C0-AEB4-8548E55E9692}" srcOrd="0" destOrd="0" parTransId="{507D32C1-3370-464A-9DD5-5D1FBCC663FD}" sibTransId="{C03A85CF-E43D-48B7-B14E-8E7777C4B14B}"/>
    <dgm:cxn modelId="{4EAF9426-3EA2-4618-A97B-F0AF4081A58F}" type="presOf" srcId="{EF4B8922-06C9-431D-9333-120FE40C314F}" destId="{8701EC63-C104-451E-AF81-9F29F9CAF5F0}" srcOrd="0" destOrd="0" presId="urn:microsoft.com/office/officeart/2009/3/layout/HorizontalOrganizationChart"/>
    <dgm:cxn modelId="{3B6D652D-DF34-483E-AC3D-F6E21704B712}" type="presOf" srcId="{016E2180-0024-4915-9CCF-FC15DF33694D}" destId="{18E60E59-434F-41A2-AE61-73D81B8C893B}" srcOrd="0" destOrd="0" presId="urn:microsoft.com/office/officeart/2009/3/layout/HorizontalOrganizationChart"/>
    <dgm:cxn modelId="{139FF431-EB16-425D-9F74-D218D41D7406}" type="presOf" srcId="{FD6DF493-A8B5-4E10-A850-44A7AD5DFABC}" destId="{F7A91482-C036-4F37-A854-7BFEBB8926E6}" srcOrd="1" destOrd="0" presId="urn:microsoft.com/office/officeart/2009/3/layout/HorizontalOrganizationChart"/>
    <dgm:cxn modelId="{BD17F337-7FF8-4562-8F3C-9B7939CAE623}" srcId="{C89D3A90-192F-48C0-AEB4-8548E55E9692}" destId="{5751DDD5-B2F6-44B5-9084-89D9B651D5F1}" srcOrd="3" destOrd="0" parTransId="{CC572BE5-44D3-419A-98DB-EDCEC10C06C8}" sibTransId="{6BD83151-B962-4688-8F17-36313EFCCBCB}"/>
    <dgm:cxn modelId="{70641F3E-D4B0-4BE5-B95C-7A7F7E034BAB}" type="presOf" srcId="{93B35EE6-CFE9-4250-A2DD-14872525A868}" destId="{B576C778-56E9-4F31-A496-F022B5A88F1F}" srcOrd="0" destOrd="0" presId="urn:microsoft.com/office/officeart/2009/3/layout/HorizontalOrganizationChart"/>
    <dgm:cxn modelId="{2937635B-DB38-4139-8C88-A1CC0EA9C30A}" type="presOf" srcId="{754AE75C-C9B1-4E0D-BBF3-16A95EE3D8BC}" destId="{5A3C7AF2-3CC6-4259-AD8C-796FAE59F594}" srcOrd="1" destOrd="0" presId="urn:microsoft.com/office/officeart/2009/3/layout/HorizontalOrganizationChart"/>
    <dgm:cxn modelId="{8DBF0860-CC0B-4321-9BDE-FCB1D32862E2}" type="presOf" srcId="{C766A934-6AA7-47DD-96DF-E2D3B4CB1E83}" destId="{B5D2FC54-1C6A-4134-A2C6-0B42BE3626EF}" srcOrd="0" destOrd="0" presId="urn:microsoft.com/office/officeart/2009/3/layout/HorizontalOrganizationChart"/>
    <dgm:cxn modelId="{88621364-E38F-4BDA-889E-B136DFA2E738}" srcId="{C89D3A90-192F-48C0-AEB4-8548E55E9692}" destId="{D6F76420-1B11-4576-8D71-5EF05778147F}" srcOrd="4" destOrd="0" parTransId="{93B35EE6-CFE9-4250-A2DD-14872525A868}" sibTransId="{A9E3EE10-267B-4999-ADA3-8A06B2A6ACD2}"/>
    <dgm:cxn modelId="{5FF7E744-0B39-4A5A-AA6D-31BDA2DABAC4}" type="presOf" srcId="{5751DDD5-B2F6-44B5-9084-89D9B651D5F1}" destId="{B02C66AF-3B2B-4719-BA03-314BB5C5D01B}" srcOrd="0" destOrd="0" presId="urn:microsoft.com/office/officeart/2009/3/layout/HorizontalOrganizationChart"/>
    <dgm:cxn modelId="{FC56F944-994F-4DF4-A046-3E2BE105C084}" type="presOf" srcId="{C89D3A90-192F-48C0-AEB4-8548E55E9692}" destId="{EF230A6D-32E5-4C47-8D41-398BC9918E0E}" srcOrd="0" destOrd="0" presId="urn:microsoft.com/office/officeart/2009/3/layout/HorizontalOrganizationChart"/>
    <dgm:cxn modelId="{327B9046-BE57-48EA-8A00-6CD4D19EE59B}" type="presOf" srcId="{584769C4-7FA1-40A1-9DBA-8CBF7766B2E6}" destId="{CCA4E1CE-FCD5-454B-82E4-1A6CBC10C6E6}" srcOrd="0" destOrd="0" presId="urn:microsoft.com/office/officeart/2009/3/layout/HorizontalOrganizationChart"/>
    <dgm:cxn modelId="{0D96456A-68C1-478E-8FF9-DEF1B928BF78}" type="presOf" srcId="{D6F76420-1B11-4576-8D71-5EF05778147F}" destId="{5CA30DB7-E4EE-4512-B801-026509C4B25E}" srcOrd="0" destOrd="0" presId="urn:microsoft.com/office/officeart/2009/3/layout/HorizontalOrganizationChart"/>
    <dgm:cxn modelId="{B8EA1E6C-19A7-41D2-86C9-F5B212181884}" type="presOf" srcId="{FD6DF493-A8B5-4E10-A850-44A7AD5DFABC}" destId="{9A6EACD7-B804-416D-A01F-1BA19DC73EC3}" srcOrd="0" destOrd="0" presId="urn:microsoft.com/office/officeart/2009/3/layout/HorizontalOrganizationChart"/>
    <dgm:cxn modelId="{2DD42750-7F94-4D5F-9F6C-FFA0BFC27151}" srcId="{C89D3A90-192F-48C0-AEB4-8548E55E9692}" destId="{0EAD4FBF-7B54-43D0-ADAB-F26CC3AB7494}" srcOrd="2" destOrd="0" parTransId="{584769C4-7FA1-40A1-9DBA-8CBF7766B2E6}" sibTransId="{917D42BE-2B26-4995-8EC4-CD8D03D95E9D}"/>
    <dgm:cxn modelId="{A479DA51-781D-45D7-ADDC-68C99C6DC087}" type="presOf" srcId="{D6F76420-1B11-4576-8D71-5EF05778147F}" destId="{31E1DC67-DEDE-455E-833E-B45114C3F542}" srcOrd="1" destOrd="0" presId="urn:microsoft.com/office/officeart/2009/3/layout/HorizontalOrganizationChart"/>
    <dgm:cxn modelId="{9C77EC77-5452-4412-8FB8-625CC426233B}" type="presOf" srcId="{439E494D-0326-4C6C-A4DC-0520DB51F8FA}" destId="{1207FD42-FB46-47D9-AD9C-8A214FAA7681}" srcOrd="0" destOrd="0" presId="urn:microsoft.com/office/officeart/2009/3/layout/HorizontalOrganizationChart"/>
    <dgm:cxn modelId="{D2A69058-989E-49D8-8E44-F6CF9229B564}" type="presOf" srcId="{E0DCC113-6F6A-4408-9A86-B06DD7764E45}" destId="{98A864FF-E102-48BD-90B6-C961650224E0}" srcOrd="0" destOrd="0" presId="urn:microsoft.com/office/officeart/2009/3/layout/HorizontalOrganizationChart"/>
    <dgm:cxn modelId="{DF9B5E79-02DE-4649-921D-8A4F5E3ED242}" type="presOf" srcId="{E3762F36-ADA9-4639-905F-5634A03BF30A}" destId="{2BDF3E37-6601-4823-B125-D31FD0DD3936}" srcOrd="1" destOrd="0" presId="urn:microsoft.com/office/officeart/2009/3/layout/HorizontalOrganizationChart"/>
    <dgm:cxn modelId="{2279537D-69D2-46EB-AFDF-EE9D90B3F6DA}" type="presOf" srcId="{0EAD4FBF-7B54-43D0-ADAB-F26CC3AB7494}" destId="{DDFCB17F-70DF-4F58-9056-245132AB010D}" srcOrd="0" destOrd="0" presId="urn:microsoft.com/office/officeart/2009/3/layout/HorizontalOrganizationChart"/>
    <dgm:cxn modelId="{8B66598A-4866-421B-B77F-25D0322E64D8}" type="presOf" srcId="{4EAE42D4-B0FF-401B-ADF3-16C9F181612B}" destId="{5AB59451-966E-47A9-B1E1-BDD6C3C52603}" srcOrd="1" destOrd="0" presId="urn:microsoft.com/office/officeart/2009/3/layout/HorizontalOrganizationChart"/>
    <dgm:cxn modelId="{AC98E08F-1981-4AD6-B347-3A88C5B76DC8}" srcId="{439E494D-0326-4C6C-A4DC-0520DB51F8FA}" destId="{754AE75C-C9B1-4E0D-BBF3-16A95EE3D8BC}" srcOrd="0" destOrd="0" parTransId="{2490B3E2-BFED-43E9-BDB3-475EF92CE25D}" sibTransId="{815DAC95-DA0E-4651-B7B0-B33D7A5FF5F2}"/>
    <dgm:cxn modelId="{27231D90-73C6-4627-B630-91277D4CBDB2}" srcId="{C89D3A90-192F-48C0-AEB4-8548E55E9692}" destId="{84E82675-044A-45EF-8822-3600D46D406C}" srcOrd="0" destOrd="0" parTransId="{C766A934-6AA7-47DD-96DF-E2D3B4CB1E83}" sibTransId="{280128C1-ACED-43E4-9808-1482F6F4EAD7}"/>
    <dgm:cxn modelId="{8E69039B-E768-44AD-91F8-A9CBA12547A0}" type="presOf" srcId="{35BD46BC-5145-40C8-B58F-4DE7EBE92857}" destId="{D7589456-D053-47D6-8D17-B88782FC9D5D}" srcOrd="0" destOrd="0" presId="urn:microsoft.com/office/officeart/2009/3/layout/HorizontalOrganizationChart"/>
    <dgm:cxn modelId="{AC67DCAC-139B-4820-957F-D5FFF64E8225}" type="presOf" srcId="{4EAE42D4-B0FF-401B-ADF3-16C9F181612B}" destId="{FB031F89-66F8-4EB1-BE25-259F8DAAC5DD}" srcOrd="0" destOrd="0" presId="urn:microsoft.com/office/officeart/2009/3/layout/HorizontalOrganizationChart"/>
    <dgm:cxn modelId="{DFFCBDB2-34F1-4709-B650-D20D482E4C63}" srcId="{E3762F36-ADA9-4639-905F-5634A03BF30A}" destId="{FD6DF493-A8B5-4E10-A850-44A7AD5DFABC}" srcOrd="0" destOrd="0" parTransId="{35BD46BC-5145-40C8-B58F-4DE7EBE92857}" sibTransId="{ACEEB4B6-B329-4217-92EB-C67159027E54}"/>
    <dgm:cxn modelId="{2643D2B9-FB5F-461B-B0AC-B8787B519E1F}" type="presOf" srcId="{EF4B8922-06C9-431D-9333-120FE40C314F}" destId="{47F7E653-EFB8-46C6-9520-E465A4CAE249}" srcOrd="1" destOrd="0" presId="urn:microsoft.com/office/officeart/2009/3/layout/HorizontalOrganizationChart"/>
    <dgm:cxn modelId="{3B6233D3-9FD8-48B8-99F4-4B42C41C5E85}" type="presOf" srcId="{C89D3A90-192F-48C0-AEB4-8548E55E9692}" destId="{EFAEF566-46DD-4E2D-9ED0-0677CCCD9A7E}" srcOrd="1" destOrd="0" presId="urn:microsoft.com/office/officeart/2009/3/layout/HorizontalOrganizationChart"/>
    <dgm:cxn modelId="{D24AC1DC-041A-488E-A330-AFC6EB586ABC}" type="presOf" srcId="{507D32C1-3370-464A-9DD5-5D1FBCC663FD}" destId="{D87317B0-5394-46D6-825B-C99759ACAC7A}" srcOrd="0" destOrd="0" presId="urn:microsoft.com/office/officeart/2009/3/layout/HorizontalOrganizationChart"/>
    <dgm:cxn modelId="{9CB051DD-6AB7-4932-BCFA-AE08D939DA66}" type="presOf" srcId="{84E82675-044A-45EF-8822-3600D46D406C}" destId="{369AE4CB-0515-483C-85CD-80E9EB75222C}" srcOrd="1" destOrd="0" presId="urn:microsoft.com/office/officeart/2009/3/layout/HorizontalOrganizationChart"/>
    <dgm:cxn modelId="{D078DDE7-4546-41D5-ACCE-7D7172597C26}" type="presOf" srcId="{84E82675-044A-45EF-8822-3600D46D406C}" destId="{1FD4B30D-052B-4DAC-8B06-D4C59627DD84}" srcOrd="0" destOrd="0" presId="urn:microsoft.com/office/officeart/2009/3/layout/HorizontalOrganizationChart"/>
    <dgm:cxn modelId="{693302E8-144C-44FF-B105-09172F46133F}" type="presOf" srcId="{047A5857-0815-4DBE-85F6-344864C9E6DB}" destId="{C9F458C3-5A76-4123-B547-5F3CD13D8EFA}" srcOrd="0" destOrd="0" presId="urn:microsoft.com/office/officeart/2009/3/layout/HorizontalOrganizationChart"/>
    <dgm:cxn modelId="{83CB78F0-7CAE-4C20-971C-12EDEDDE8AD1}" type="presOf" srcId="{0EAD4FBF-7B54-43D0-ADAB-F26CC3AB7494}" destId="{B720581B-5F69-476C-BBDF-42AB56F39404}" srcOrd="1" destOrd="0" presId="urn:microsoft.com/office/officeart/2009/3/layout/HorizontalOrganizationChart"/>
    <dgm:cxn modelId="{9C80A5F1-6ABA-4091-B125-2383097692B2}" type="presOf" srcId="{5751DDD5-B2F6-44B5-9084-89D9B651D5F1}" destId="{F7CE9073-E623-43DA-868E-3D1827D78F43}" srcOrd="1" destOrd="0" presId="urn:microsoft.com/office/officeart/2009/3/layout/HorizontalOrganizationChart"/>
    <dgm:cxn modelId="{D30E0CF2-9E6D-4B4C-81E9-E4CD3AF6E985}" type="presOf" srcId="{754AE75C-C9B1-4E0D-BBF3-16A95EE3D8BC}" destId="{47CF3A41-193B-44F6-AD12-702911BA8DAA}" srcOrd="0" destOrd="0" presId="urn:microsoft.com/office/officeart/2009/3/layout/HorizontalOrganizationChart"/>
    <dgm:cxn modelId="{678524F4-1B7B-4811-AAD6-836AD7DFA12F}" type="presOf" srcId="{E3762F36-ADA9-4639-905F-5634A03BF30A}" destId="{DF765526-C424-4C58-BBB5-A76699FB4937}" srcOrd="0" destOrd="0" presId="urn:microsoft.com/office/officeart/2009/3/layout/HorizontalOrganizationChart"/>
    <dgm:cxn modelId="{572656FB-0BEB-4F46-A2DC-661D78E4DAA8}" srcId="{754AE75C-C9B1-4E0D-BBF3-16A95EE3D8BC}" destId="{E3762F36-ADA9-4639-905F-5634A03BF30A}" srcOrd="1" destOrd="0" parTransId="{016E2180-0024-4915-9CCF-FC15DF33694D}" sibTransId="{0E4B2CDA-B838-42CB-9441-3BBC907F49FB}"/>
    <dgm:cxn modelId="{671335FF-DCF5-4A07-98D5-41C3FD70AE56}" srcId="{C89D3A90-192F-48C0-AEB4-8548E55E9692}" destId="{4EAE42D4-B0FF-401B-ADF3-16C9F181612B}" srcOrd="1" destOrd="0" parTransId="{047A5857-0815-4DBE-85F6-344864C9E6DB}" sibTransId="{F0283194-C517-45A3-835B-8EE9FB01050E}"/>
    <dgm:cxn modelId="{5F96B613-4FA4-4014-BDAB-2D8E1CB4A3A7}" type="presParOf" srcId="{1207FD42-FB46-47D9-AD9C-8A214FAA7681}" destId="{8510B1FB-D384-48FC-A59C-310A45617AD2}" srcOrd="0" destOrd="0" presId="urn:microsoft.com/office/officeart/2009/3/layout/HorizontalOrganizationChart"/>
    <dgm:cxn modelId="{CD6BABD6-3902-44A0-ADB2-0E955FEC1D59}" type="presParOf" srcId="{8510B1FB-D384-48FC-A59C-310A45617AD2}" destId="{FA93F856-362E-43DA-BD29-768DF8AF0217}" srcOrd="0" destOrd="0" presId="urn:microsoft.com/office/officeart/2009/3/layout/HorizontalOrganizationChart"/>
    <dgm:cxn modelId="{58E86D15-282A-49F7-AB48-9196039C9EFC}" type="presParOf" srcId="{FA93F856-362E-43DA-BD29-768DF8AF0217}" destId="{47CF3A41-193B-44F6-AD12-702911BA8DAA}" srcOrd="0" destOrd="0" presId="urn:microsoft.com/office/officeart/2009/3/layout/HorizontalOrganizationChart"/>
    <dgm:cxn modelId="{1A521F43-59F2-4AC0-84E7-96E5206D5890}" type="presParOf" srcId="{FA93F856-362E-43DA-BD29-768DF8AF0217}" destId="{5A3C7AF2-3CC6-4259-AD8C-796FAE59F594}" srcOrd="1" destOrd="0" presId="urn:microsoft.com/office/officeart/2009/3/layout/HorizontalOrganizationChart"/>
    <dgm:cxn modelId="{3981B08F-79EE-40F9-AFE3-CF9A57E7E6B1}" type="presParOf" srcId="{8510B1FB-D384-48FC-A59C-310A45617AD2}" destId="{081E0A49-7F0A-4B44-8DE1-E57EFDB58581}" srcOrd="1" destOrd="0" presId="urn:microsoft.com/office/officeart/2009/3/layout/HorizontalOrganizationChart"/>
    <dgm:cxn modelId="{AFFEF620-B6B6-46DD-859B-8ABD452A469C}" type="presParOf" srcId="{081E0A49-7F0A-4B44-8DE1-E57EFDB58581}" destId="{D87317B0-5394-46D6-825B-C99759ACAC7A}" srcOrd="0" destOrd="0" presId="urn:microsoft.com/office/officeart/2009/3/layout/HorizontalOrganizationChart"/>
    <dgm:cxn modelId="{D27435EF-1626-4A8F-BD8C-CDAB5D77D8B9}" type="presParOf" srcId="{081E0A49-7F0A-4B44-8DE1-E57EFDB58581}" destId="{BC8E588F-2074-4862-97F7-541EB905642A}" srcOrd="1" destOrd="0" presId="urn:microsoft.com/office/officeart/2009/3/layout/HorizontalOrganizationChart"/>
    <dgm:cxn modelId="{DB4E746A-514B-4126-A483-DF8DC21A1B82}" type="presParOf" srcId="{BC8E588F-2074-4862-97F7-541EB905642A}" destId="{80EED647-21B4-4433-AE56-AECCF8EED21B}" srcOrd="0" destOrd="0" presId="urn:microsoft.com/office/officeart/2009/3/layout/HorizontalOrganizationChart"/>
    <dgm:cxn modelId="{4B156398-3C3A-4885-9DC3-384B9976374C}" type="presParOf" srcId="{80EED647-21B4-4433-AE56-AECCF8EED21B}" destId="{EF230A6D-32E5-4C47-8D41-398BC9918E0E}" srcOrd="0" destOrd="0" presId="urn:microsoft.com/office/officeart/2009/3/layout/HorizontalOrganizationChart"/>
    <dgm:cxn modelId="{0CC177E9-A941-493F-9561-FD11C4DC810F}" type="presParOf" srcId="{80EED647-21B4-4433-AE56-AECCF8EED21B}" destId="{EFAEF566-46DD-4E2D-9ED0-0677CCCD9A7E}" srcOrd="1" destOrd="0" presId="urn:microsoft.com/office/officeart/2009/3/layout/HorizontalOrganizationChart"/>
    <dgm:cxn modelId="{F1ED8690-8A31-4F97-B0C9-27F7B3B9CAF7}" type="presParOf" srcId="{BC8E588F-2074-4862-97F7-541EB905642A}" destId="{95B7CE7E-8D1C-4046-8B9E-F2AA085D72A2}" srcOrd="1" destOrd="0" presId="urn:microsoft.com/office/officeart/2009/3/layout/HorizontalOrganizationChart"/>
    <dgm:cxn modelId="{8E3F2DD4-2C95-4506-9238-EA0D2A70D257}" type="presParOf" srcId="{95B7CE7E-8D1C-4046-8B9E-F2AA085D72A2}" destId="{B5D2FC54-1C6A-4134-A2C6-0B42BE3626EF}" srcOrd="0" destOrd="0" presId="urn:microsoft.com/office/officeart/2009/3/layout/HorizontalOrganizationChart"/>
    <dgm:cxn modelId="{62398BDE-2C7B-486A-80C5-8D229A7D01E8}" type="presParOf" srcId="{95B7CE7E-8D1C-4046-8B9E-F2AA085D72A2}" destId="{4948975C-F5AE-4686-86CD-757D74426F95}" srcOrd="1" destOrd="0" presId="urn:microsoft.com/office/officeart/2009/3/layout/HorizontalOrganizationChart"/>
    <dgm:cxn modelId="{656A50E3-8DD4-4E44-AA0D-7B269A949B22}" type="presParOf" srcId="{4948975C-F5AE-4686-86CD-757D74426F95}" destId="{CD42C9B9-0ED6-4062-8517-33D09DABD9B8}" srcOrd="0" destOrd="0" presId="urn:microsoft.com/office/officeart/2009/3/layout/HorizontalOrganizationChart"/>
    <dgm:cxn modelId="{E907C387-3542-4A2A-9CE7-9933DAAB44E7}" type="presParOf" srcId="{CD42C9B9-0ED6-4062-8517-33D09DABD9B8}" destId="{1FD4B30D-052B-4DAC-8B06-D4C59627DD84}" srcOrd="0" destOrd="0" presId="urn:microsoft.com/office/officeart/2009/3/layout/HorizontalOrganizationChart"/>
    <dgm:cxn modelId="{4896F44B-EBC0-439C-8EF5-EA761D4F6F59}" type="presParOf" srcId="{CD42C9B9-0ED6-4062-8517-33D09DABD9B8}" destId="{369AE4CB-0515-483C-85CD-80E9EB75222C}" srcOrd="1" destOrd="0" presId="urn:microsoft.com/office/officeart/2009/3/layout/HorizontalOrganizationChart"/>
    <dgm:cxn modelId="{4BDB2C1F-319E-4EE3-B0E2-6F2A3BF1E858}" type="presParOf" srcId="{4948975C-F5AE-4686-86CD-757D74426F95}" destId="{7A12E339-CC31-43E4-BCF0-4139375E4524}" srcOrd="1" destOrd="0" presId="urn:microsoft.com/office/officeart/2009/3/layout/HorizontalOrganizationChart"/>
    <dgm:cxn modelId="{4434461C-762B-4E05-AE9B-8929449B8753}" type="presParOf" srcId="{4948975C-F5AE-4686-86CD-757D74426F95}" destId="{9F2346BC-067B-49DA-B614-65BAF6A555FF}" srcOrd="2" destOrd="0" presId="urn:microsoft.com/office/officeart/2009/3/layout/HorizontalOrganizationChart"/>
    <dgm:cxn modelId="{A14ECDBB-377C-4733-9349-9DFB8164626B}" type="presParOf" srcId="{95B7CE7E-8D1C-4046-8B9E-F2AA085D72A2}" destId="{C9F458C3-5A76-4123-B547-5F3CD13D8EFA}" srcOrd="2" destOrd="0" presId="urn:microsoft.com/office/officeart/2009/3/layout/HorizontalOrganizationChart"/>
    <dgm:cxn modelId="{04421962-45F2-4C1A-AE13-BAD13B3740E5}" type="presParOf" srcId="{95B7CE7E-8D1C-4046-8B9E-F2AA085D72A2}" destId="{5D56F0E2-4222-44FD-BB31-46C22AD76AC5}" srcOrd="3" destOrd="0" presId="urn:microsoft.com/office/officeart/2009/3/layout/HorizontalOrganizationChart"/>
    <dgm:cxn modelId="{6D267094-8302-4043-99C2-8ED9435D411C}" type="presParOf" srcId="{5D56F0E2-4222-44FD-BB31-46C22AD76AC5}" destId="{CF62BC17-6F19-4C3E-97C3-6F77A0BCBEE2}" srcOrd="0" destOrd="0" presId="urn:microsoft.com/office/officeart/2009/3/layout/HorizontalOrganizationChart"/>
    <dgm:cxn modelId="{5479094E-53EE-4D05-8F61-553D7F74EB08}" type="presParOf" srcId="{CF62BC17-6F19-4C3E-97C3-6F77A0BCBEE2}" destId="{FB031F89-66F8-4EB1-BE25-259F8DAAC5DD}" srcOrd="0" destOrd="0" presId="urn:microsoft.com/office/officeart/2009/3/layout/HorizontalOrganizationChart"/>
    <dgm:cxn modelId="{1CD988B3-478A-4EFD-B4E7-999077153888}" type="presParOf" srcId="{CF62BC17-6F19-4C3E-97C3-6F77A0BCBEE2}" destId="{5AB59451-966E-47A9-B1E1-BDD6C3C52603}" srcOrd="1" destOrd="0" presId="urn:microsoft.com/office/officeart/2009/3/layout/HorizontalOrganizationChart"/>
    <dgm:cxn modelId="{12342B96-A736-4BE6-B84E-5F3DE43979EC}" type="presParOf" srcId="{5D56F0E2-4222-44FD-BB31-46C22AD76AC5}" destId="{AFCA0AA2-14D6-4B16-8FFB-63352C1F7CD2}" srcOrd="1" destOrd="0" presId="urn:microsoft.com/office/officeart/2009/3/layout/HorizontalOrganizationChart"/>
    <dgm:cxn modelId="{A8C83E1B-2063-4A65-8291-7CC3406C01F5}" type="presParOf" srcId="{5D56F0E2-4222-44FD-BB31-46C22AD76AC5}" destId="{46740B54-FB82-4658-B47B-837A234E3206}" srcOrd="2" destOrd="0" presId="urn:microsoft.com/office/officeart/2009/3/layout/HorizontalOrganizationChart"/>
    <dgm:cxn modelId="{6E20A3C1-031C-4B92-8761-0704236F01B7}" type="presParOf" srcId="{95B7CE7E-8D1C-4046-8B9E-F2AA085D72A2}" destId="{CCA4E1CE-FCD5-454B-82E4-1A6CBC10C6E6}" srcOrd="4" destOrd="0" presId="urn:microsoft.com/office/officeart/2009/3/layout/HorizontalOrganizationChart"/>
    <dgm:cxn modelId="{44E7A3BF-3A4D-4C45-A006-0BF3F4E059AF}" type="presParOf" srcId="{95B7CE7E-8D1C-4046-8B9E-F2AA085D72A2}" destId="{6B2E1328-7005-48AB-B22C-BC5598C03F2A}" srcOrd="5" destOrd="0" presId="urn:microsoft.com/office/officeart/2009/3/layout/HorizontalOrganizationChart"/>
    <dgm:cxn modelId="{F5895284-0086-4E0C-9139-0A75A6D17B10}" type="presParOf" srcId="{6B2E1328-7005-48AB-B22C-BC5598C03F2A}" destId="{5FCC3195-304A-408A-A1ED-C528B40F1033}" srcOrd="0" destOrd="0" presId="urn:microsoft.com/office/officeart/2009/3/layout/HorizontalOrganizationChart"/>
    <dgm:cxn modelId="{2D7EE545-662B-4637-9715-DD9D001F3733}" type="presParOf" srcId="{5FCC3195-304A-408A-A1ED-C528B40F1033}" destId="{DDFCB17F-70DF-4F58-9056-245132AB010D}" srcOrd="0" destOrd="0" presId="urn:microsoft.com/office/officeart/2009/3/layout/HorizontalOrganizationChart"/>
    <dgm:cxn modelId="{18575259-930A-4A8C-92AA-EDF95FF21EC5}" type="presParOf" srcId="{5FCC3195-304A-408A-A1ED-C528B40F1033}" destId="{B720581B-5F69-476C-BBDF-42AB56F39404}" srcOrd="1" destOrd="0" presId="urn:microsoft.com/office/officeart/2009/3/layout/HorizontalOrganizationChart"/>
    <dgm:cxn modelId="{B4D6FED3-FDC6-4760-A1F6-BC576BABDB82}" type="presParOf" srcId="{6B2E1328-7005-48AB-B22C-BC5598C03F2A}" destId="{B5171BF2-F97F-49F2-9DBD-951281691C0A}" srcOrd="1" destOrd="0" presId="urn:microsoft.com/office/officeart/2009/3/layout/HorizontalOrganizationChart"/>
    <dgm:cxn modelId="{3BE1B033-CEE8-4952-A321-EFADED474C39}" type="presParOf" srcId="{6B2E1328-7005-48AB-B22C-BC5598C03F2A}" destId="{AE4816F0-3FB8-4B1F-B814-48031110FF32}" srcOrd="2" destOrd="0" presId="urn:microsoft.com/office/officeart/2009/3/layout/HorizontalOrganizationChart"/>
    <dgm:cxn modelId="{77A53E2B-FB7F-49FF-979F-784D3275A25D}" type="presParOf" srcId="{95B7CE7E-8D1C-4046-8B9E-F2AA085D72A2}" destId="{C395B4DC-1B69-49CE-A571-20AB28428AE6}" srcOrd="6" destOrd="0" presId="urn:microsoft.com/office/officeart/2009/3/layout/HorizontalOrganizationChart"/>
    <dgm:cxn modelId="{46D41B34-3BCA-40A5-9D39-EFF256D8981E}" type="presParOf" srcId="{95B7CE7E-8D1C-4046-8B9E-F2AA085D72A2}" destId="{2FB3DC59-0E26-4ECF-A5C7-1767AB50A735}" srcOrd="7" destOrd="0" presId="urn:microsoft.com/office/officeart/2009/3/layout/HorizontalOrganizationChart"/>
    <dgm:cxn modelId="{650BB4A0-3D65-4C6E-97EC-63626A4922FC}" type="presParOf" srcId="{2FB3DC59-0E26-4ECF-A5C7-1767AB50A735}" destId="{E275EF74-2386-4B4A-82AD-339CB371C4BE}" srcOrd="0" destOrd="0" presId="urn:microsoft.com/office/officeart/2009/3/layout/HorizontalOrganizationChart"/>
    <dgm:cxn modelId="{9481B7DD-8A31-4F2D-906E-4EFEC615A045}" type="presParOf" srcId="{E275EF74-2386-4B4A-82AD-339CB371C4BE}" destId="{B02C66AF-3B2B-4719-BA03-314BB5C5D01B}" srcOrd="0" destOrd="0" presId="urn:microsoft.com/office/officeart/2009/3/layout/HorizontalOrganizationChart"/>
    <dgm:cxn modelId="{1D328B4C-330A-41F7-AE23-CD44B6886821}" type="presParOf" srcId="{E275EF74-2386-4B4A-82AD-339CB371C4BE}" destId="{F7CE9073-E623-43DA-868E-3D1827D78F43}" srcOrd="1" destOrd="0" presId="urn:microsoft.com/office/officeart/2009/3/layout/HorizontalOrganizationChart"/>
    <dgm:cxn modelId="{B3BDCAA2-A96C-4DD9-BFEE-7F1A16DB8CEB}" type="presParOf" srcId="{2FB3DC59-0E26-4ECF-A5C7-1767AB50A735}" destId="{43581C18-1AE4-4C6B-BF4E-A882D245F9E3}" srcOrd="1" destOrd="0" presId="urn:microsoft.com/office/officeart/2009/3/layout/HorizontalOrganizationChart"/>
    <dgm:cxn modelId="{8697C532-7428-440B-AA2B-4AC597FB3AD5}" type="presParOf" srcId="{2FB3DC59-0E26-4ECF-A5C7-1767AB50A735}" destId="{6669FAE8-3D54-48E8-8A04-0B91E4451BED}" srcOrd="2" destOrd="0" presId="urn:microsoft.com/office/officeart/2009/3/layout/HorizontalOrganizationChart"/>
    <dgm:cxn modelId="{EBF945A1-AA9F-40C8-9A7B-93E891DEF645}" type="presParOf" srcId="{95B7CE7E-8D1C-4046-8B9E-F2AA085D72A2}" destId="{B576C778-56E9-4F31-A496-F022B5A88F1F}" srcOrd="8" destOrd="0" presId="urn:microsoft.com/office/officeart/2009/3/layout/HorizontalOrganizationChart"/>
    <dgm:cxn modelId="{1F838C48-71A5-4597-A933-12CF241148FC}" type="presParOf" srcId="{95B7CE7E-8D1C-4046-8B9E-F2AA085D72A2}" destId="{86DB4882-1201-49AB-9AAE-FE985EC6A2E6}" srcOrd="9" destOrd="0" presId="urn:microsoft.com/office/officeart/2009/3/layout/HorizontalOrganizationChart"/>
    <dgm:cxn modelId="{AC54262C-7A0A-4CD1-BFFD-7C92EBF46724}" type="presParOf" srcId="{86DB4882-1201-49AB-9AAE-FE985EC6A2E6}" destId="{35F67179-DC24-46A9-A865-9E820D1288B8}" srcOrd="0" destOrd="0" presId="urn:microsoft.com/office/officeart/2009/3/layout/HorizontalOrganizationChart"/>
    <dgm:cxn modelId="{81330608-E973-45A2-9693-FE2FD99F09B8}" type="presParOf" srcId="{35F67179-DC24-46A9-A865-9E820D1288B8}" destId="{5CA30DB7-E4EE-4512-B801-026509C4B25E}" srcOrd="0" destOrd="0" presId="urn:microsoft.com/office/officeart/2009/3/layout/HorizontalOrganizationChart"/>
    <dgm:cxn modelId="{661EEF48-BC41-404B-A3C9-3542706BAC71}" type="presParOf" srcId="{35F67179-DC24-46A9-A865-9E820D1288B8}" destId="{31E1DC67-DEDE-455E-833E-B45114C3F542}" srcOrd="1" destOrd="0" presId="urn:microsoft.com/office/officeart/2009/3/layout/HorizontalOrganizationChart"/>
    <dgm:cxn modelId="{11B738A6-0143-4C60-AC9A-A860F8E9C7E4}" type="presParOf" srcId="{86DB4882-1201-49AB-9AAE-FE985EC6A2E6}" destId="{55871BD4-7526-4FAF-84E5-C4868D02D02B}" srcOrd="1" destOrd="0" presId="urn:microsoft.com/office/officeart/2009/3/layout/HorizontalOrganizationChart"/>
    <dgm:cxn modelId="{1A08E8DE-9D6E-4E2A-A072-7C62D5D44AB6}" type="presParOf" srcId="{86DB4882-1201-49AB-9AAE-FE985EC6A2E6}" destId="{A9D18894-D161-415F-9AFC-3742766CFCA4}" srcOrd="2" destOrd="0" presId="urn:microsoft.com/office/officeart/2009/3/layout/HorizontalOrganizationChart"/>
    <dgm:cxn modelId="{9C94A300-737D-49FC-B84E-9E34208D8877}" type="presParOf" srcId="{BC8E588F-2074-4862-97F7-541EB905642A}" destId="{B7BB4ADE-C6B9-4F09-A7F0-11ED8DD0DBE2}" srcOrd="2" destOrd="0" presId="urn:microsoft.com/office/officeart/2009/3/layout/HorizontalOrganizationChart"/>
    <dgm:cxn modelId="{87537A63-7DFD-431E-8DFC-69FA2AF8BA45}" type="presParOf" srcId="{081E0A49-7F0A-4B44-8DE1-E57EFDB58581}" destId="{18E60E59-434F-41A2-AE61-73D81B8C893B}" srcOrd="2" destOrd="0" presId="urn:microsoft.com/office/officeart/2009/3/layout/HorizontalOrganizationChart"/>
    <dgm:cxn modelId="{02A66A58-6F0A-432E-A2CB-46D87C3541F5}" type="presParOf" srcId="{081E0A49-7F0A-4B44-8DE1-E57EFDB58581}" destId="{0D31E904-628B-4FD7-A3BB-FC743BD31ABC}" srcOrd="3" destOrd="0" presId="urn:microsoft.com/office/officeart/2009/3/layout/HorizontalOrganizationChart"/>
    <dgm:cxn modelId="{1238F7C7-FC71-4F7A-8A89-B30D4DCF134C}" type="presParOf" srcId="{0D31E904-628B-4FD7-A3BB-FC743BD31ABC}" destId="{BFC9C1D3-0240-496B-9882-BBC27C3F0E76}" srcOrd="0" destOrd="0" presId="urn:microsoft.com/office/officeart/2009/3/layout/HorizontalOrganizationChart"/>
    <dgm:cxn modelId="{86D3082C-12BF-48D0-BC25-BF90B97E4D64}" type="presParOf" srcId="{BFC9C1D3-0240-496B-9882-BBC27C3F0E76}" destId="{DF765526-C424-4C58-BBB5-A76699FB4937}" srcOrd="0" destOrd="0" presId="urn:microsoft.com/office/officeart/2009/3/layout/HorizontalOrganizationChart"/>
    <dgm:cxn modelId="{88F0C78C-C5CD-4241-B73F-025B839D1CCB}" type="presParOf" srcId="{BFC9C1D3-0240-496B-9882-BBC27C3F0E76}" destId="{2BDF3E37-6601-4823-B125-D31FD0DD3936}" srcOrd="1" destOrd="0" presId="urn:microsoft.com/office/officeart/2009/3/layout/HorizontalOrganizationChart"/>
    <dgm:cxn modelId="{6BF57AE4-9B71-4329-ADC5-A51D74621385}" type="presParOf" srcId="{0D31E904-628B-4FD7-A3BB-FC743BD31ABC}" destId="{F799EC9A-EA98-4A45-8349-9712879282D4}" srcOrd="1" destOrd="0" presId="urn:microsoft.com/office/officeart/2009/3/layout/HorizontalOrganizationChart"/>
    <dgm:cxn modelId="{048C5FAC-9A05-4DB2-AE2A-01A1EE7A38D0}" type="presParOf" srcId="{F799EC9A-EA98-4A45-8349-9712879282D4}" destId="{D7589456-D053-47D6-8D17-B88782FC9D5D}" srcOrd="0" destOrd="0" presId="urn:microsoft.com/office/officeart/2009/3/layout/HorizontalOrganizationChart"/>
    <dgm:cxn modelId="{B01DEDD3-8A0D-48C1-98B4-D12E7F6467C9}" type="presParOf" srcId="{F799EC9A-EA98-4A45-8349-9712879282D4}" destId="{A9816C7C-3B44-4071-AC35-7D902554ED7B}" srcOrd="1" destOrd="0" presId="urn:microsoft.com/office/officeart/2009/3/layout/HorizontalOrganizationChart"/>
    <dgm:cxn modelId="{1C24E82B-9C7A-435E-BAD9-DAD5E5E1EB1A}" type="presParOf" srcId="{A9816C7C-3B44-4071-AC35-7D902554ED7B}" destId="{C23ED601-B18C-4ED9-B074-32FC7E15138D}" srcOrd="0" destOrd="0" presId="urn:microsoft.com/office/officeart/2009/3/layout/HorizontalOrganizationChart"/>
    <dgm:cxn modelId="{D9C8F6CE-88A8-430B-9D62-25113D818EDD}" type="presParOf" srcId="{C23ED601-B18C-4ED9-B074-32FC7E15138D}" destId="{9A6EACD7-B804-416D-A01F-1BA19DC73EC3}" srcOrd="0" destOrd="0" presId="urn:microsoft.com/office/officeart/2009/3/layout/HorizontalOrganizationChart"/>
    <dgm:cxn modelId="{B5248F20-BBFC-431D-97C6-00E2FECE1ED7}" type="presParOf" srcId="{C23ED601-B18C-4ED9-B074-32FC7E15138D}" destId="{F7A91482-C036-4F37-A854-7BFEBB8926E6}" srcOrd="1" destOrd="0" presId="urn:microsoft.com/office/officeart/2009/3/layout/HorizontalOrganizationChart"/>
    <dgm:cxn modelId="{ABAD16C7-DCF4-482F-8CE3-367042F8A26D}" type="presParOf" srcId="{A9816C7C-3B44-4071-AC35-7D902554ED7B}" destId="{1CA90BB2-3F58-41D8-8E47-5A8C386AEC67}" srcOrd="1" destOrd="0" presId="urn:microsoft.com/office/officeart/2009/3/layout/HorizontalOrganizationChart"/>
    <dgm:cxn modelId="{41510544-FF79-4CE0-8EE3-386A6272196A}" type="presParOf" srcId="{A9816C7C-3B44-4071-AC35-7D902554ED7B}" destId="{AC218A09-7CC3-4FEC-9185-E288095B7E7C}" srcOrd="2" destOrd="0" presId="urn:microsoft.com/office/officeart/2009/3/layout/HorizontalOrganizationChart"/>
    <dgm:cxn modelId="{0E6BF3FB-64E7-4002-8C5E-43AC8A648319}" type="presParOf" srcId="{F799EC9A-EA98-4A45-8349-9712879282D4}" destId="{98A864FF-E102-48BD-90B6-C961650224E0}" srcOrd="2" destOrd="0" presId="urn:microsoft.com/office/officeart/2009/3/layout/HorizontalOrganizationChart"/>
    <dgm:cxn modelId="{281E2B71-B9BD-439D-A025-4ACD4462A1C3}" type="presParOf" srcId="{F799EC9A-EA98-4A45-8349-9712879282D4}" destId="{C3AF3930-2E28-414E-BCCD-53D2798A6B3E}" srcOrd="3" destOrd="0" presId="urn:microsoft.com/office/officeart/2009/3/layout/HorizontalOrganizationChart"/>
    <dgm:cxn modelId="{16B43F96-0996-4B80-9F39-A179D1D770BF}" type="presParOf" srcId="{C3AF3930-2E28-414E-BCCD-53D2798A6B3E}" destId="{D15055A3-9AA1-4697-9C49-92ADD1CDD4A1}" srcOrd="0" destOrd="0" presId="urn:microsoft.com/office/officeart/2009/3/layout/HorizontalOrganizationChart"/>
    <dgm:cxn modelId="{9FB0C397-500A-46D5-B58D-625B191F7776}" type="presParOf" srcId="{D15055A3-9AA1-4697-9C49-92ADD1CDD4A1}" destId="{8701EC63-C104-451E-AF81-9F29F9CAF5F0}" srcOrd="0" destOrd="0" presId="urn:microsoft.com/office/officeart/2009/3/layout/HorizontalOrganizationChart"/>
    <dgm:cxn modelId="{EFAEC9E1-4BB6-46D6-9CBC-4CA0665F0E17}" type="presParOf" srcId="{D15055A3-9AA1-4697-9C49-92ADD1CDD4A1}" destId="{47F7E653-EFB8-46C6-9520-E465A4CAE249}" srcOrd="1" destOrd="0" presId="urn:microsoft.com/office/officeart/2009/3/layout/HorizontalOrganizationChart"/>
    <dgm:cxn modelId="{B25E4E3A-60CE-4594-BD07-EB8E6DDF22F8}" type="presParOf" srcId="{C3AF3930-2E28-414E-BCCD-53D2798A6B3E}" destId="{E459CE88-EED4-4ECF-BD46-CEDBE2EFAB8A}" srcOrd="1" destOrd="0" presId="urn:microsoft.com/office/officeart/2009/3/layout/HorizontalOrganizationChart"/>
    <dgm:cxn modelId="{87094672-079B-4DA6-A774-6B458548975D}" type="presParOf" srcId="{C3AF3930-2E28-414E-BCCD-53D2798A6B3E}" destId="{7A7F6AFF-1BA3-40F3-965F-6AAE93F0DB36}" srcOrd="2" destOrd="0" presId="urn:microsoft.com/office/officeart/2009/3/layout/HorizontalOrganizationChart"/>
    <dgm:cxn modelId="{DDEEC342-DD8C-4BD4-B211-27EE7B7013E8}" type="presParOf" srcId="{0D31E904-628B-4FD7-A3BB-FC743BD31ABC}" destId="{3D89C760-F315-46C0-B26A-F22621859595}" srcOrd="2" destOrd="0" presId="urn:microsoft.com/office/officeart/2009/3/layout/HorizontalOrganizationChart"/>
    <dgm:cxn modelId="{40DEBDDF-1205-4ED6-B7BC-9D71B9A66FB4}" type="presParOf" srcId="{8510B1FB-D384-48FC-A59C-310A45617AD2}" destId="{70FED138-41C4-4D04-9D3B-288D48BEDFC9}"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832380B-52E2-4D7B-8432-5CF7A4CA483B}" type="doc">
      <dgm:prSet loTypeId="urn:microsoft.com/office/officeart/2005/8/layout/hierarchy2" loCatId="hierarchy" qsTypeId="urn:microsoft.com/office/officeart/2005/8/quickstyle/3d2" qsCatId="3D" csTypeId="urn:microsoft.com/office/officeart/2005/8/colors/accent4_3" csCatId="accent4" phldr="1"/>
      <dgm:spPr/>
      <dgm:t>
        <a:bodyPr/>
        <a:lstStyle/>
        <a:p>
          <a:endParaRPr lang="en-US"/>
        </a:p>
      </dgm:t>
    </dgm:pt>
    <dgm:pt modelId="{BF46C3B9-B963-487A-B358-2EC33E3C0E4E}">
      <dgm:prSet/>
      <dgm:spPr/>
      <dgm:t>
        <a:bodyPr/>
        <a:lstStyle/>
        <a:p>
          <a:r>
            <a:rPr lang="en-US"/>
            <a:t>Stakeholder Engagement Levels</a:t>
          </a:r>
        </a:p>
      </dgm:t>
    </dgm:pt>
    <dgm:pt modelId="{C3F34912-8EB5-4360-9136-92A71CDE28F4}" type="parTrans" cxnId="{DA3BFE9B-3382-46CD-890A-EBD89E9C8BA9}">
      <dgm:prSet/>
      <dgm:spPr/>
      <dgm:t>
        <a:bodyPr/>
        <a:lstStyle/>
        <a:p>
          <a:endParaRPr lang="en-US"/>
        </a:p>
      </dgm:t>
    </dgm:pt>
    <dgm:pt modelId="{AEC5C2D7-32CE-4114-810F-B2355EE8C8B0}" type="sibTrans" cxnId="{DA3BFE9B-3382-46CD-890A-EBD89E9C8BA9}">
      <dgm:prSet/>
      <dgm:spPr/>
      <dgm:t>
        <a:bodyPr/>
        <a:lstStyle/>
        <a:p>
          <a:endParaRPr lang="en-US"/>
        </a:p>
      </dgm:t>
    </dgm:pt>
    <dgm:pt modelId="{DEC451D5-BA03-4456-8083-29501CEC1082}">
      <dgm:prSet/>
      <dgm:spPr/>
      <dgm:t>
        <a:bodyPr/>
        <a:lstStyle/>
        <a:p>
          <a:r>
            <a:rPr lang="en-US" dirty="0"/>
            <a:t>Supportive</a:t>
          </a:r>
        </a:p>
      </dgm:t>
    </dgm:pt>
    <dgm:pt modelId="{776FEC25-2B47-454E-ABEC-6BB96B8BCCD5}" type="parTrans" cxnId="{56DE6BB6-3F03-4B1C-B1C1-FB33C9FB6FCC}">
      <dgm:prSet/>
      <dgm:spPr/>
      <dgm:t>
        <a:bodyPr/>
        <a:lstStyle/>
        <a:p>
          <a:endParaRPr lang="en-US"/>
        </a:p>
      </dgm:t>
    </dgm:pt>
    <dgm:pt modelId="{D07ABC31-298A-4A52-A16D-B7C9C4AA235A}" type="sibTrans" cxnId="{56DE6BB6-3F03-4B1C-B1C1-FB33C9FB6FCC}">
      <dgm:prSet/>
      <dgm:spPr/>
      <dgm:t>
        <a:bodyPr/>
        <a:lstStyle/>
        <a:p>
          <a:endParaRPr lang="en-US"/>
        </a:p>
      </dgm:t>
    </dgm:pt>
    <dgm:pt modelId="{D6B12FAC-5015-4FAA-9945-AD5834B3B9CC}">
      <dgm:prSet/>
      <dgm:spPr/>
      <dgm:t>
        <a:bodyPr/>
        <a:lstStyle/>
        <a:p>
          <a:r>
            <a:rPr lang="en-US"/>
            <a:t>Leading</a:t>
          </a:r>
        </a:p>
      </dgm:t>
    </dgm:pt>
    <dgm:pt modelId="{0CFEBE7F-21CB-4497-A5BD-068F2EA9AB9E}" type="parTrans" cxnId="{57548BBF-60C6-4297-A446-0114A42EC20F}">
      <dgm:prSet/>
      <dgm:spPr/>
      <dgm:t>
        <a:bodyPr/>
        <a:lstStyle/>
        <a:p>
          <a:endParaRPr lang="en-US"/>
        </a:p>
      </dgm:t>
    </dgm:pt>
    <dgm:pt modelId="{51CF7646-132F-4FF7-9FE3-FFB095C7BA3D}" type="sibTrans" cxnId="{57548BBF-60C6-4297-A446-0114A42EC20F}">
      <dgm:prSet/>
      <dgm:spPr/>
      <dgm:t>
        <a:bodyPr/>
        <a:lstStyle/>
        <a:p>
          <a:endParaRPr lang="en-US"/>
        </a:p>
      </dgm:t>
    </dgm:pt>
    <dgm:pt modelId="{AC31228E-A304-4FF7-A84B-6DAA1B922E74}">
      <dgm:prSet/>
      <dgm:spPr/>
      <dgm:t>
        <a:bodyPr/>
        <a:lstStyle/>
        <a:p>
          <a:r>
            <a:rPr lang="en-US"/>
            <a:t>Neutral</a:t>
          </a:r>
        </a:p>
      </dgm:t>
    </dgm:pt>
    <dgm:pt modelId="{028A4FC0-10BC-4A44-9889-A58E817E1A28}" type="parTrans" cxnId="{FB27A7C8-647E-456F-99D8-9B014408985D}">
      <dgm:prSet/>
      <dgm:spPr/>
      <dgm:t>
        <a:bodyPr/>
        <a:lstStyle/>
        <a:p>
          <a:endParaRPr lang="en-US"/>
        </a:p>
      </dgm:t>
    </dgm:pt>
    <dgm:pt modelId="{66293601-FCBD-46E0-BC81-A0ACC253C826}" type="sibTrans" cxnId="{FB27A7C8-647E-456F-99D8-9B014408985D}">
      <dgm:prSet/>
      <dgm:spPr/>
      <dgm:t>
        <a:bodyPr/>
        <a:lstStyle/>
        <a:p>
          <a:endParaRPr lang="en-US"/>
        </a:p>
      </dgm:t>
    </dgm:pt>
    <dgm:pt modelId="{919C25D0-DF11-4F21-BA4C-16FA4129BA5B}">
      <dgm:prSet/>
      <dgm:spPr/>
      <dgm:t>
        <a:bodyPr/>
        <a:lstStyle/>
        <a:p>
          <a:r>
            <a:rPr lang="en-US"/>
            <a:t>Unaware</a:t>
          </a:r>
        </a:p>
      </dgm:t>
    </dgm:pt>
    <dgm:pt modelId="{26772AD1-9198-4F13-B5A3-AD8710C26DB2}" type="parTrans" cxnId="{CC26D0DF-D22F-4572-9179-FD753C5EEEDE}">
      <dgm:prSet/>
      <dgm:spPr/>
      <dgm:t>
        <a:bodyPr/>
        <a:lstStyle/>
        <a:p>
          <a:endParaRPr lang="en-US"/>
        </a:p>
      </dgm:t>
    </dgm:pt>
    <dgm:pt modelId="{B253401F-B7FD-469D-8871-6019D59DF03F}" type="sibTrans" cxnId="{CC26D0DF-D22F-4572-9179-FD753C5EEEDE}">
      <dgm:prSet/>
      <dgm:spPr/>
      <dgm:t>
        <a:bodyPr/>
        <a:lstStyle/>
        <a:p>
          <a:endParaRPr lang="en-US"/>
        </a:p>
      </dgm:t>
    </dgm:pt>
    <dgm:pt modelId="{20D00618-3DA1-456D-837A-C228D6CC4941}">
      <dgm:prSet/>
      <dgm:spPr/>
      <dgm:t>
        <a:bodyPr/>
        <a:lstStyle/>
        <a:p>
          <a:r>
            <a:rPr lang="en-US" dirty="0"/>
            <a:t>Resistant</a:t>
          </a:r>
        </a:p>
      </dgm:t>
    </dgm:pt>
    <dgm:pt modelId="{FD90DA99-FDAB-426C-909A-A7BA830161B8}" type="parTrans" cxnId="{7C77E503-58E3-48F4-B623-ED9FDA41700F}">
      <dgm:prSet/>
      <dgm:spPr/>
      <dgm:t>
        <a:bodyPr/>
        <a:lstStyle/>
        <a:p>
          <a:endParaRPr lang="en-US"/>
        </a:p>
      </dgm:t>
    </dgm:pt>
    <dgm:pt modelId="{9BBAE976-913B-495E-994D-2D789C6911E3}" type="sibTrans" cxnId="{7C77E503-58E3-48F4-B623-ED9FDA41700F}">
      <dgm:prSet/>
      <dgm:spPr/>
      <dgm:t>
        <a:bodyPr/>
        <a:lstStyle/>
        <a:p>
          <a:endParaRPr lang="en-US"/>
        </a:p>
      </dgm:t>
    </dgm:pt>
    <dgm:pt modelId="{30C29A2A-9D83-413C-960E-52874BA22126}" type="pres">
      <dgm:prSet presAssocID="{6832380B-52E2-4D7B-8432-5CF7A4CA483B}" presName="diagram" presStyleCnt="0">
        <dgm:presLayoutVars>
          <dgm:chPref val="1"/>
          <dgm:dir/>
          <dgm:animOne val="branch"/>
          <dgm:animLvl val="lvl"/>
          <dgm:resizeHandles val="exact"/>
        </dgm:presLayoutVars>
      </dgm:prSet>
      <dgm:spPr/>
    </dgm:pt>
    <dgm:pt modelId="{282CCBF3-9CD3-42EA-A3F1-6E6946D933D6}" type="pres">
      <dgm:prSet presAssocID="{BF46C3B9-B963-487A-B358-2EC33E3C0E4E}" presName="root1" presStyleCnt="0"/>
      <dgm:spPr/>
    </dgm:pt>
    <dgm:pt modelId="{045FE62B-CA08-4D47-900B-A9188A1938BE}" type="pres">
      <dgm:prSet presAssocID="{BF46C3B9-B963-487A-B358-2EC33E3C0E4E}" presName="LevelOneTextNode" presStyleLbl="node0" presStyleIdx="0" presStyleCnt="1" custScaleX="213767">
        <dgm:presLayoutVars>
          <dgm:chPref val="3"/>
        </dgm:presLayoutVars>
      </dgm:prSet>
      <dgm:spPr/>
    </dgm:pt>
    <dgm:pt modelId="{582489C9-D27A-40B9-BA0D-4C1C17D3A61E}" type="pres">
      <dgm:prSet presAssocID="{BF46C3B9-B963-487A-B358-2EC33E3C0E4E}" presName="level2hierChild" presStyleCnt="0"/>
      <dgm:spPr/>
    </dgm:pt>
    <dgm:pt modelId="{9B8A28A3-D5E9-4127-B313-0D265387E891}" type="pres">
      <dgm:prSet presAssocID="{776FEC25-2B47-454E-ABEC-6BB96B8BCCD5}" presName="conn2-1" presStyleLbl="parChTrans1D2" presStyleIdx="0" presStyleCnt="5"/>
      <dgm:spPr/>
    </dgm:pt>
    <dgm:pt modelId="{8BEA6B56-6CAC-4F97-82C6-FF15E09314CB}" type="pres">
      <dgm:prSet presAssocID="{776FEC25-2B47-454E-ABEC-6BB96B8BCCD5}" presName="connTx" presStyleLbl="parChTrans1D2" presStyleIdx="0" presStyleCnt="5"/>
      <dgm:spPr/>
    </dgm:pt>
    <dgm:pt modelId="{D6B25D00-881F-4854-8FC0-32C68411E141}" type="pres">
      <dgm:prSet presAssocID="{DEC451D5-BA03-4456-8083-29501CEC1082}" presName="root2" presStyleCnt="0"/>
      <dgm:spPr/>
    </dgm:pt>
    <dgm:pt modelId="{FCD2E914-F1AA-4DFA-885D-5E943DC93CB9}" type="pres">
      <dgm:prSet presAssocID="{DEC451D5-BA03-4456-8083-29501CEC1082}" presName="LevelTwoTextNode" presStyleLbl="node2" presStyleIdx="0" presStyleCnt="5">
        <dgm:presLayoutVars>
          <dgm:chPref val="3"/>
        </dgm:presLayoutVars>
      </dgm:prSet>
      <dgm:spPr/>
    </dgm:pt>
    <dgm:pt modelId="{CEC81414-19EA-4F61-A4D3-2146D92E9972}" type="pres">
      <dgm:prSet presAssocID="{DEC451D5-BA03-4456-8083-29501CEC1082}" presName="level3hierChild" presStyleCnt="0"/>
      <dgm:spPr/>
    </dgm:pt>
    <dgm:pt modelId="{3C36186C-D968-429D-950F-6D3D395F400F}" type="pres">
      <dgm:prSet presAssocID="{0CFEBE7F-21CB-4497-A5BD-068F2EA9AB9E}" presName="conn2-1" presStyleLbl="parChTrans1D2" presStyleIdx="1" presStyleCnt="5"/>
      <dgm:spPr/>
    </dgm:pt>
    <dgm:pt modelId="{485AB4D4-93A1-4CD5-9BD7-A0CB88E40F1D}" type="pres">
      <dgm:prSet presAssocID="{0CFEBE7F-21CB-4497-A5BD-068F2EA9AB9E}" presName="connTx" presStyleLbl="parChTrans1D2" presStyleIdx="1" presStyleCnt="5"/>
      <dgm:spPr/>
    </dgm:pt>
    <dgm:pt modelId="{BDFE1C8B-C723-43B5-85AB-A36599FB4C9C}" type="pres">
      <dgm:prSet presAssocID="{D6B12FAC-5015-4FAA-9945-AD5834B3B9CC}" presName="root2" presStyleCnt="0"/>
      <dgm:spPr/>
    </dgm:pt>
    <dgm:pt modelId="{7C6B28A9-AB5E-4DF9-9AD2-3D2AC766304C}" type="pres">
      <dgm:prSet presAssocID="{D6B12FAC-5015-4FAA-9945-AD5834B3B9CC}" presName="LevelTwoTextNode" presStyleLbl="node2" presStyleIdx="1" presStyleCnt="5">
        <dgm:presLayoutVars>
          <dgm:chPref val="3"/>
        </dgm:presLayoutVars>
      </dgm:prSet>
      <dgm:spPr/>
    </dgm:pt>
    <dgm:pt modelId="{B89B15DB-43C8-4C57-A809-2FEFE9418457}" type="pres">
      <dgm:prSet presAssocID="{D6B12FAC-5015-4FAA-9945-AD5834B3B9CC}" presName="level3hierChild" presStyleCnt="0"/>
      <dgm:spPr/>
    </dgm:pt>
    <dgm:pt modelId="{D0289D1F-57AA-4199-80B7-8B04F3766709}" type="pres">
      <dgm:prSet presAssocID="{028A4FC0-10BC-4A44-9889-A58E817E1A28}" presName="conn2-1" presStyleLbl="parChTrans1D2" presStyleIdx="2" presStyleCnt="5"/>
      <dgm:spPr/>
    </dgm:pt>
    <dgm:pt modelId="{FF6120A8-0C08-40D8-9DD1-1A33CB2F0B49}" type="pres">
      <dgm:prSet presAssocID="{028A4FC0-10BC-4A44-9889-A58E817E1A28}" presName="connTx" presStyleLbl="parChTrans1D2" presStyleIdx="2" presStyleCnt="5"/>
      <dgm:spPr/>
    </dgm:pt>
    <dgm:pt modelId="{06487C80-EAB8-4328-B8E4-AF4BF92E8B48}" type="pres">
      <dgm:prSet presAssocID="{AC31228E-A304-4FF7-A84B-6DAA1B922E74}" presName="root2" presStyleCnt="0"/>
      <dgm:spPr/>
    </dgm:pt>
    <dgm:pt modelId="{C692402E-2E53-4B66-AB42-FBEB07741EDA}" type="pres">
      <dgm:prSet presAssocID="{AC31228E-A304-4FF7-A84B-6DAA1B922E74}" presName="LevelTwoTextNode" presStyleLbl="node2" presStyleIdx="2" presStyleCnt="5">
        <dgm:presLayoutVars>
          <dgm:chPref val="3"/>
        </dgm:presLayoutVars>
      </dgm:prSet>
      <dgm:spPr/>
    </dgm:pt>
    <dgm:pt modelId="{9B3EB3B3-A804-4647-93ED-E5F5B9AA832A}" type="pres">
      <dgm:prSet presAssocID="{AC31228E-A304-4FF7-A84B-6DAA1B922E74}" presName="level3hierChild" presStyleCnt="0"/>
      <dgm:spPr/>
    </dgm:pt>
    <dgm:pt modelId="{342D5F26-926E-4E2F-8A0B-8061552B1622}" type="pres">
      <dgm:prSet presAssocID="{26772AD1-9198-4F13-B5A3-AD8710C26DB2}" presName="conn2-1" presStyleLbl="parChTrans1D2" presStyleIdx="3" presStyleCnt="5"/>
      <dgm:spPr/>
    </dgm:pt>
    <dgm:pt modelId="{8CE6AFEE-55AC-4017-B3A6-1F56C9E52354}" type="pres">
      <dgm:prSet presAssocID="{26772AD1-9198-4F13-B5A3-AD8710C26DB2}" presName="connTx" presStyleLbl="parChTrans1D2" presStyleIdx="3" presStyleCnt="5"/>
      <dgm:spPr/>
    </dgm:pt>
    <dgm:pt modelId="{4881B69C-C87F-4226-9A3E-2BE57844F46F}" type="pres">
      <dgm:prSet presAssocID="{919C25D0-DF11-4F21-BA4C-16FA4129BA5B}" presName="root2" presStyleCnt="0"/>
      <dgm:spPr/>
    </dgm:pt>
    <dgm:pt modelId="{6D2DD8AA-A2A2-42C7-9982-1753BE63D90B}" type="pres">
      <dgm:prSet presAssocID="{919C25D0-DF11-4F21-BA4C-16FA4129BA5B}" presName="LevelTwoTextNode" presStyleLbl="node2" presStyleIdx="3" presStyleCnt="5">
        <dgm:presLayoutVars>
          <dgm:chPref val="3"/>
        </dgm:presLayoutVars>
      </dgm:prSet>
      <dgm:spPr/>
    </dgm:pt>
    <dgm:pt modelId="{D708C490-D935-4AC1-8ED5-1A958349347B}" type="pres">
      <dgm:prSet presAssocID="{919C25D0-DF11-4F21-BA4C-16FA4129BA5B}" presName="level3hierChild" presStyleCnt="0"/>
      <dgm:spPr/>
    </dgm:pt>
    <dgm:pt modelId="{61BF6903-D3FD-4ACF-9BC8-C405A949E236}" type="pres">
      <dgm:prSet presAssocID="{FD90DA99-FDAB-426C-909A-A7BA830161B8}" presName="conn2-1" presStyleLbl="parChTrans1D2" presStyleIdx="4" presStyleCnt="5"/>
      <dgm:spPr/>
    </dgm:pt>
    <dgm:pt modelId="{4F73E8A7-7B62-4D29-9F74-9B07E8CDF4AC}" type="pres">
      <dgm:prSet presAssocID="{FD90DA99-FDAB-426C-909A-A7BA830161B8}" presName="connTx" presStyleLbl="parChTrans1D2" presStyleIdx="4" presStyleCnt="5"/>
      <dgm:spPr/>
    </dgm:pt>
    <dgm:pt modelId="{04766B6F-299F-4D1E-9437-E9E6251AE5AA}" type="pres">
      <dgm:prSet presAssocID="{20D00618-3DA1-456D-837A-C228D6CC4941}" presName="root2" presStyleCnt="0"/>
      <dgm:spPr/>
    </dgm:pt>
    <dgm:pt modelId="{2ACCEFBA-D506-4392-BB65-19043656BE57}" type="pres">
      <dgm:prSet presAssocID="{20D00618-3DA1-456D-837A-C228D6CC4941}" presName="LevelTwoTextNode" presStyleLbl="node2" presStyleIdx="4" presStyleCnt="5">
        <dgm:presLayoutVars>
          <dgm:chPref val="3"/>
        </dgm:presLayoutVars>
      </dgm:prSet>
      <dgm:spPr/>
    </dgm:pt>
    <dgm:pt modelId="{BC1CCC8B-4A7E-4D07-BEA4-D9CAAD32E75D}" type="pres">
      <dgm:prSet presAssocID="{20D00618-3DA1-456D-837A-C228D6CC4941}" presName="level3hierChild" presStyleCnt="0"/>
      <dgm:spPr/>
    </dgm:pt>
  </dgm:ptLst>
  <dgm:cxnLst>
    <dgm:cxn modelId="{7C77E503-58E3-48F4-B623-ED9FDA41700F}" srcId="{BF46C3B9-B963-487A-B358-2EC33E3C0E4E}" destId="{20D00618-3DA1-456D-837A-C228D6CC4941}" srcOrd="4" destOrd="0" parTransId="{FD90DA99-FDAB-426C-909A-A7BA830161B8}" sibTransId="{9BBAE976-913B-495E-994D-2D789C6911E3}"/>
    <dgm:cxn modelId="{EFBB7806-CB3A-4039-9206-01835CC4FEF5}" type="presOf" srcId="{20D00618-3DA1-456D-837A-C228D6CC4941}" destId="{2ACCEFBA-D506-4392-BB65-19043656BE57}" srcOrd="0" destOrd="0" presId="urn:microsoft.com/office/officeart/2005/8/layout/hierarchy2"/>
    <dgm:cxn modelId="{B0D8D306-D889-411C-89C9-CE7FA9D40199}" type="presOf" srcId="{0CFEBE7F-21CB-4497-A5BD-068F2EA9AB9E}" destId="{485AB4D4-93A1-4CD5-9BD7-A0CB88E40F1D}" srcOrd="1" destOrd="0" presId="urn:microsoft.com/office/officeart/2005/8/layout/hierarchy2"/>
    <dgm:cxn modelId="{B8EBF708-ED93-49E7-BD37-27788B6CD87C}" type="presOf" srcId="{776FEC25-2B47-454E-ABEC-6BB96B8BCCD5}" destId="{9B8A28A3-D5E9-4127-B313-0D265387E891}" srcOrd="0" destOrd="0" presId="urn:microsoft.com/office/officeart/2005/8/layout/hierarchy2"/>
    <dgm:cxn modelId="{93FC3237-61F0-42BD-9444-7D4626B9912C}" type="presOf" srcId="{028A4FC0-10BC-4A44-9889-A58E817E1A28}" destId="{FF6120A8-0C08-40D8-9DD1-1A33CB2F0B49}" srcOrd="1" destOrd="0" presId="urn:microsoft.com/office/officeart/2005/8/layout/hierarchy2"/>
    <dgm:cxn modelId="{D9CB2F74-6ACC-4131-8A92-74D4947A9598}" type="presOf" srcId="{BF46C3B9-B963-487A-B358-2EC33E3C0E4E}" destId="{045FE62B-CA08-4D47-900B-A9188A1938BE}" srcOrd="0" destOrd="0" presId="urn:microsoft.com/office/officeart/2005/8/layout/hierarchy2"/>
    <dgm:cxn modelId="{CC561A55-D568-42B4-894E-9450E7D75DE9}" type="presOf" srcId="{776FEC25-2B47-454E-ABEC-6BB96B8BCCD5}" destId="{8BEA6B56-6CAC-4F97-82C6-FF15E09314CB}" srcOrd="1" destOrd="0" presId="urn:microsoft.com/office/officeart/2005/8/layout/hierarchy2"/>
    <dgm:cxn modelId="{99ABD479-1554-46B8-8D80-4F9E149589A9}" type="presOf" srcId="{AC31228E-A304-4FF7-A84B-6DAA1B922E74}" destId="{C692402E-2E53-4B66-AB42-FBEB07741EDA}" srcOrd="0" destOrd="0" presId="urn:microsoft.com/office/officeart/2005/8/layout/hierarchy2"/>
    <dgm:cxn modelId="{39D92490-AA08-4901-8D33-D2280F274AA1}" type="presOf" srcId="{6832380B-52E2-4D7B-8432-5CF7A4CA483B}" destId="{30C29A2A-9D83-413C-960E-52874BA22126}" srcOrd="0" destOrd="0" presId="urn:microsoft.com/office/officeart/2005/8/layout/hierarchy2"/>
    <dgm:cxn modelId="{088FC696-904E-49D9-AC34-4055141DD86A}" type="presOf" srcId="{0CFEBE7F-21CB-4497-A5BD-068F2EA9AB9E}" destId="{3C36186C-D968-429D-950F-6D3D395F400F}" srcOrd="0" destOrd="0" presId="urn:microsoft.com/office/officeart/2005/8/layout/hierarchy2"/>
    <dgm:cxn modelId="{C59A9399-E6FB-43F8-93EF-8DF436E2BBD1}" type="presOf" srcId="{DEC451D5-BA03-4456-8083-29501CEC1082}" destId="{FCD2E914-F1AA-4DFA-885D-5E943DC93CB9}" srcOrd="0" destOrd="0" presId="urn:microsoft.com/office/officeart/2005/8/layout/hierarchy2"/>
    <dgm:cxn modelId="{3B5ABD9B-9DF3-4CC4-987A-A0894E1CCA30}" type="presOf" srcId="{028A4FC0-10BC-4A44-9889-A58E817E1A28}" destId="{D0289D1F-57AA-4199-80B7-8B04F3766709}" srcOrd="0" destOrd="0" presId="urn:microsoft.com/office/officeart/2005/8/layout/hierarchy2"/>
    <dgm:cxn modelId="{DA3BFE9B-3382-46CD-890A-EBD89E9C8BA9}" srcId="{6832380B-52E2-4D7B-8432-5CF7A4CA483B}" destId="{BF46C3B9-B963-487A-B358-2EC33E3C0E4E}" srcOrd="0" destOrd="0" parTransId="{C3F34912-8EB5-4360-9136-92A71CDE28F4}" sibTransId="{AEC5C2D7-32CE-4114-810F-B2355EE8C8B0}"/>
    <dgm:cxn modelId="{3644A3A2-C3E2-44D3-9C58-362D1BB458FF}" type="presOf" srcId="{D6B12FAC-5015-4FAA-9945-AD5834B3B9CC}" destId="{7C6B28A9-AB5E-4DF9-9AD2-3D2AC766304C}" srcOrd="0" destOrd="0" presId="urn:microsoft.com/office/officeart/2005/8/layout/hierarchy2"/>
    <dgm:cxn modelId="{56DE6BB6-3F03-4B1C-B1C1-FB33C9FB6FCC}" srcId="{BF46C3B9-B963-487A-B358-2EC33E3C0E4E}" destId="{DEC451D5-BA03-4456-8083-29501CEC1082}" srcOrd="0" destOrd="0" parTransId="{776FEC25-2B47-454E-ABEC-6BB96B8BCCD5}" sibTransId="{D07ABC31-298A-4A52-A16D-B7C9C4AA235A}"/>
    <dgm:cxn modelId="{57548BBF-60C6-4297-A446-0114A42EC20F}" srcId="{BF46C3B9-B963-487A-B358-2EC33E3C0E4E}" destId="{D6B12FAC-5015-4FAA-9945-AD5834B3B9CC}" srcOrd="1" destOrd="0" parTransId="{0CFEBE7F-21CB-4497-A5BD-068F2EA9AB9E}" sibTransId="{51CF7646-132F-4FF7-9FE3-FFB095C7BA3D}"/>
    <dgm:cxn modelId="{9D8883C5-315D-4027-9A65-A7A524F64376}" type="presOf" srcId="{FD90DA99-FDAB-426C-909A-A7BA830161B8}" destId="{61BF6903-D3FD-4ACF-9BC8-C405A949E236}" srcOrd="0" destOrd="0" presId="urn:microsoft.com/office/officeart/2005/8/layout/hierarchy2"/>
    <dgm:cxn modelId="{FB27A7C8-647E-456F-99D8-9B014408985D}" srcId="{BF46C3B9-B963-487A-B358-2EC33E3C0E4E}" destId="{AC31228E-A304-4FF7-A84B-6DAA1B922E74}" srcOrd="2" destOrd="0" parTransId="{028A4FC0-10BC-4A44-9889-A58E817E1A28}" sibTransId="{66293601-FCBD-46E0-BC81-A0ACC253C826}"/>
    <dgm:cxn modelId="{814376CC-9517-433C-B6FD-6A60FFD7AC25}" type="presOf" srcId="{FD90DA99-FDAB-426C-909A-A7BA830161B8}" destId="{4F73E8A7-7B62-4D29-9F74-9B07E8CDF4AC}" srcOrd="1" destOrd="0" presId="urn:microsoft.com/office/officeart/2005/8/layout/hierarchy2"/>
    <dgm:cxn modelId="{32A962D2-D232-45F8-95E5-FE4284B464DE}" type="presOf" srcId="{26772AD1-9198-4F13-B5A3-AD8710C26DB2}" destId="{8CE6AFEE-55AC-4017-B3A6-1F56C9E52354}" srcOrd="1" destOrd="0" presId="urn:microsoft.com/office/officeart/2005/8/layout/hierarchy2"/>
    <dgm:cxn modelId="{5EEBD3DD-7BA3-4F72-BE68-0B6E004581BF}" type="presOf" srcId="{919C25D0-DF11-4F21-BA4C-16FA4129BA5B}" destId="{6D2DD8AA-A2A2-42C7-9982-1753BE63D90B}" srcOrd="0" destOrd="0" presId="urn:microsoft.com/office/officeart/2005/8/layout/hierarchy2"/>
    <dgm:cxn modelId="{CC26D0DF-D22F-4572-9179-FD753C5EEEDE}" srcId="{BF46C3B9-B963-487A-B358-2EC33E3C0E4E}" destId="{919C25D0-DF11-4F21-BA4C-16FA4129BA5B}" srcOrd="3" destOrd="0" parTransId="{26772AD1-9198-4F13-B5A3-AD8710C26DB2}" sibTransId="{B253401F-B7FD-469D-8871-6019D59DF03F}"/>
    <dgm:cxn modelId="{1F72BBE5-5D53-485A-8214-D02CE7D7FDB5}" type="presOf" srcId="{26772AD1-9198-4F13-B5A3-AD8710C26DB2}" destId="{342D5F26-926E-4E2F-8A0B-8061552B1622}" srcOrd="0" destOrd="0" presId="urn:microsoft.com/office/officeart/2005/8/layout/hierarchy2"/>
    <dgm:cxn modelId="{9593B80C-F35D-45F6-954A-06F52A9FB095}" type="presParOf" srcId="{30C29A2A-9D83-413C-960E-52874BA22126}" destId="{282CCBF3-9CD3-42EA-A3F1-6E6946D933D6}" srcOrd="0" destOrd="0" presId="urn:microsoft.com/office/officeart/2005/8/layout/hierarchy2"/>
    <dgm:cxn modelId="{529E8C58-5503-476E-801E-D3CACC41DCAA}" type="presParOf" srcId="{282CCBF3-9CD3-42EA-A3F1-6E6946D933D6}" destId="{045FE62B-CA08-4D47-900B-A9188A1938BE}" srcOrd="0" destOrd="0" presId="urn:microsoft.com/office/officeart/2005/8/layout/hierarchy2"/>
    <dgm:cxn modelId="{427B1CD8-115F-4D74-AF46-B43733960D80}" type="presParOf" srcId="{282CCBF3-9CD3-42EA-A3F1-6E6946D933D6}" destId="{582489C9-D27A-40B9-BA0D-4C1C17D3A61E}" srcOrd="1" destOrd="0" presId="urn:microsoft.com/office/officeart/2005/8/layout/hierarchy2"/>
    <dgm:cxn modelId="{7D9322E3-9B91-4FBF-B76B-B0C12D0EDC8E}" type="presParOf" srcId="{582489C9-D27A-40B9-BA0D-4C1C17D3A61E}" destId="{9B8A28A3-D5E9-4127-B313-0D265387E891}" srcOrd="0" destOrd="0" presId="urn:microsoft.com/office/officeart/2005/8/layout/hierarchy2"/>
    <dgm:cxn modelId="{E3CED2BF-7520-4EF3-B3D7-2C8648ABE3EA}" type="presParOf" srcId="{9B8A28A3-D5E9-4127-B313-0D265387E891}" destId="{8BEA6B56-6CAC-4F97-82C6-FF15E09314CB}" srcOrd="0" destOrd="0" presId="urn:microsoft.com/office/officeart/2005/8/layout/hierarchy2"/>
    <dgm:cxn modelId="{965E8D80-AFC7-4149-8C58-998B20E3F407}" type="presParOf" srcId="{582489C9-D27A-40B9-BA0D-4C1C17D3A61E}" destId="{D6B25D00-881F-4854-8FC0-32C68411E141}" srcOrd="1" destOrd="0" presId="urn:microsoft.com/office/officeart/2005/8/layout/hierarchy2"/>
    <dgm:cxn modelId="{4DAD037E-70B5-4130-9AD3-EA55B842843A}" type="presParOf" srcId="{D6B25D00-881F-4854-8FC0-32C68411E141}" destId="{FCD2E914-F1AA-4DFA-885D-5E943DC93CB9}" srcOrd="0" destOrd="0" presId="urn:microsoft.com/office/officeart/2005/8/layout/hierarchy2"/>
    <dgm:cxn modelId="{0C8B0B5B-D738-4E17-9E80-0736A646D8E6}" type="presParOf" srcId="{D6B25D00-881F-4854-8FC0-32C68411E141}" destId="{CEC81414-19EA-4F61-A4D3-2146D92E9972}" srcOrd="1" destOrd="0" presId="urn:microsoft.com/office/officeart/2005/8/layout/hierarchy2"/>
    <dgm:cxn modelId="{904704F6-F953-4266-BA60-D9BD660BEEBE}" type="presParOf" srcId="{582489C9-D27A-40B9-BA0D-4C1C17D3A61E}" destId="{3C36186C-D968-429D-950F-6D3D395F400F}" srcOrd="2" destOrd="0" presId="urn:microsoft.com/office/officeart/2005/8/layout/hierarchy2"/>
    <dgm:cxn modelId="{D5AA5B94-355F-4272-B28E-B7CABA096EC3}" type="presParOf" srcId="{3C36186C-D968-429D-950F-6D3D395F400F}" destId="{485AB4D4-93A1-4CD5-9BD7-A0CB88E40F1D}" srcOrd="0" destOrd="0" presId="urn:microsoft.com/office/officeart/2005/8/layout/hierarchy2"/>
    <dgm:cxn modelId="{2496864B-B910-4B40-9010-E994D8E2B121}" type="presParOf" srcId="{582489C9-D27A-40B9-BA0D-4C1C17D3A61E}" destId="{BDFE1C8B-C723-43B5-85AB-A36599FB4C9C}" srcOrd="3" destOrd="0" presId="urn:microsoft.com/office/officeart/2005/8/layout/hierarchy2"/>
    <dgm:cxn modelId="{7BE34589-2AFF-44B2-92C1-393665DAFCC0}" type="presParOf" srcId="{BDFE1C8B-C723-43B5-85AB-A36599FB4C9C}" destId="{7C6B28A9-AB5E-4DF9-9AD2-3D2AC766304C}" srcOrd="0" destOrd="0" presId="urn:microsoft.com/office/officeart/2005/8/layout/hierarchy2"/>
    <dgm:cxn modelId="{04D2D249-809D-4F42-89A8-8BCCD9EF0A72}" type="presParOf" srcId="{BDFE1C8B-C723-43B5-85AB-A36599FB4C9C}" destId="{B89B15DB-43C8-4C57-A809-2FEFE9418457}" srcOrd="1" destOrd="0" presId="urn:microsoft.com/office/officeart/2005/8/layout/hierarchy2"/>
    <dgm:cxn modelId="{CDBBD0A2-DF82-439E-8411-E4C1507F56E1}" type="presParOf" srcId="{582489C9-D27A-40B9-BA0D-4C1C17D3A61E}" destId="{D0289D1F-57AA-4199-80B7-8B04F3766709}" srcOrd="4" destOrd="0" presId="urn:microsoft.com/office/officeart/2005/8/layout/hierarchy2"/>
    <dgm:cxn modelId="{086CB76A-0329-475E-9C7E-F7301BBEC319}" type="presParOf" srcId="{D0289D1F-57AA-4199-80B7-8B04F3766709}" destId="{FF6120A8-0C08-40D8-9DD1-1A33CB2F0B49}" srcOrd="0" destOrd="0" presId="urn:microsoft.com/office/officeart/2005/8/layout/hierarchy2"/>
    <dgm:cxn modelId="{536E0301-C2EC-4308-94BF-C51F53D68A5F}" type="presParOf" srcId="{582489C9-D27A-40B9-BA0D-4C1C17D3A61E}" destId="{06487C80-EAB8-4328-B8E4-AF4BF92E8B48}" srcOrd="5" destOrd="0" presId="urn:microsoft.com/office/officeart/2005/8/layout/hierarchy2"/>
    <dgm:cxn modelId="{02F12283-FD36-4E26-8A51-7F8072AC1E11}" type="presParOf" srcId="{06487C80-EAB8-4328-B8E4-AF4BF92E8B48}" destId="{C692402E-2E53-4B66-AB42-FBEB07741EDA}" srcOrd="0" destOrd="0" presId="urn:microsoft.com/office/officeart/2005/8/layout/hierarchy2"/>
    <dgm:cxn modelId="{6274F9E1-2867-4A7D-8ADA-8455364FD8B8}" type="presParOf" srcId="{06487C80-EAB8-4328-B8E4-AF4BF92E8B48}" destId="{9B3EB3B3-A804-4647-93ED-E5F5B9AA832A}" srcOrd="1" destOrd="0" presId="urn:microsoft.com/office/officeart/2005/8/layout/hierarchy2"/>
    <dgm:cxn modelId="{735AE0FE-4956-4038-822D-9C94A555C52B}" type="presParOf" srcId="{582489C9-D27A-40B9-BA0D-4C1C17D3A61E}" destId="{342D5F26-926E-4E2F-8A0B-8061552B1622}" srcOrd="6" destOrd="0" presId="urn:microsoft.com/office/officeart/2005/8/layout/hierarchy2"/>
    <dgm:cxn modelId="{BC7F0258-89EB-4E11-8AB6-C23B1F24390D}" type="presParOf" srcId="{342D5F26-926E-4E2F-8A0B-8061552B1622}" destId="{8CE6AFEE-55AC-4017-B3A6-1F56C9E52354}" srcOrd="0" destOrd="0" presId="urn:microsoft.com/office/officeart/2005/8/layout/hierarchy2"/>
    <dgm:cxn modelId="{2BDAFB7E-74D3-4AA7-A292-241B4CE771C3}" type="presParOf" srcId="{582489C9-D27A-40B9-BA0D-4C1C17D3A61E}" destId="{4881B69C-C87F-4226-9A3E-2BE57844F46F}" srcOrd="7" destOrd="0" presId="urn:microsoft.com/office/officeart/2005/8/layout/hierarchy2"/>
    <dgm:cxn modelId="{6700F88E-5B1E-4171-B51B-B1E401C9B453}" type="presParOf" srcId="{4881B69C-C87F-4226-9A3E-2BE57844F46F}" destId="{6D2DD8AA-A2A2-42C7-9982-1753BE63D90B}" srcOrd="0" destOrd="0" presId="urn:microsoft.com/office/officeart/2005/8/layout/hierarchy2"/>
    <dgm:cxn modelId="{2FB2726F-EB2A-405E-8481-927176A98F51}" type="presParOf" srcId="{4881B69C-C87F-4226-9A3E-2BE57844F46F}" destId="{D708C490-D935-4AC1-8ED5-1A958349347B}" srcOrd="1" destOrd="0" presId="urn:microsoft.com/office/officeart/2005/8/layout/hierarchy2"/>
    <dgm:cxn modelId="{AFC08383-56F2-4E58-A9D2-1C4F07448A1B}" type="presParOf" srcId="{582489C9-D27A-40B9-BA0D-4C1C17D3A61E}" destId="{61BF6903-D3FD-4ACF-9BC8-C405A949E236}" srcOrd="8" destOrd="0" presId="urn:microsoft.com/office/officeart/2005/8/layout/hierarchy2"/>
    <dgm:cxn modelId="{AEF9FD27-D95A-4490-AA61-4E231A904EBD}" type="presParOf" srcId="{61BF6903-D3FD-4ACF-9BC8-C405A949E236}" destId="{4F73E8A7-7B62-4D29-9F74-9B07E8CDF4AC}" srcOrd="0" destOrd="0" presId="urn:microsoft.com/office/officeart/2005/8/layout/hierarchy2"/>
    <dgm:cxn modelId="{487DB9E3-FD3F-42F2-8790-AB55D7A663D2}" type="presParOf" srcId="{582489C9-D27A-40B9-BA0D-4C1C17D3A61E}" destId="{04766B6F-299F-4D1E-9437-E9E6251AE5AA}" srcOrd="9" destOrd="0" presId="urn:microsoft.com/office/officeart/2005/8/layout/hierarchy2"/>
    <dgm:cxn modelId="{09905CA0-0A30-47E7-A9EE-5BCDCDBEEDD1}" type="presParOf" srcId="{04766B6F-299F-4D1E-9437-E9E6251AE5AA}" destId="{2ACCEFBA-D506-4392-BB65-19043656BE57}" srcOrd="0" destOrd="0" presId="urn:microsoft.com/office/officeart/2005/8/layout/hierarchy2"/>
    <dgm:cxn modelId="{ABB92851-074F-4005-ADE2-BB5ABE364C9A}" type="presParOf" srcId="{04766B6F-299F-4D1E-9437-E9E6251AE5AA}" destId="{BC1CCC8B-4A7E-4D07-BEA4-D9CAAD32E75D}" srcOrd="1" destOrd="0" presId="urn:microsoft.com/office/officeart/2005/8/layout/hierarchy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A2BF94A-F768-4685-8546-FC5D00E12D05}" type="doc">
      <dgm:prSet loTypeId="urn:microsoft.com/office/officeart/2018/2/layout/IconCircleList" loCatId="icon" qsTypeId="urn:microsoft.com/office/officeart/2005/8/quickstyle/simple5" qsCatId="simple" csTypeId="urn:microsoft.com/office/officeart/2005/8/colors/accent1_2" csCatId="accent1" phldr="1"/>
      <dgm:spPr/>
      <dgm:t>
        <a:bodyPr/>
        <a:lstStyle/>
        <a:p>
          <a:endParaRPr lang="en-US"/>
        </a:p>
      </dgm:t>
    </dgm:pt>
    <dgm:pt modelId="{6218E935-15B9-497D-BEE9-1896F697168F}">
      <dgm:prSet custT="1"/>
      <dgm:spPr/>
      <dgm:t>
        <a:bodyPr/>
        <a:lstStyle/>
        <a:p>
          <a:pPr>
            <a:lnSpc>
              <a:spcPct val="100000"/>
            </a:lnSpc>
          </a:pPr>
          <a:r>
            <a:rPr lang="en-US" sz="2800" b="0" i="0" dirty="0"/>
            <a:t>Schedule  </a:t>
          </a:r>
          <a:endParaRPr lang="en-US" sz="2800" dirty="0"/>
        </a:p>
      </dgm:t>
    </dgm:pt>
    <dgm:pt modelId="{DAF021B8-0945-478F-8FCD-358F56CB8984}" type="parTrans" cxnId="{0015BCFE-FFD6-44B3-886B-3EA037DFB5A4}">
      <dgm:prSet/>
      <dgm:spPr/>
      <dgm:t>
        <a:bodyPr/>
        <a:lstStyle/>
        <a:p>
          <a:endParaRPr lang="en-US" sz="2800"/>
        </a:p>
      </dgm:t>
    </dgm:pt>
    <dgm:pt modelId="{525BEA5A-11E9-47C7-A987-9DBCCB78EF48}" type="sibTrans" cxnId="{0015BCFE-FFD6-44B3-886B-3EA037DFB5A4}">
      <dgm:prSet/>
      <dgm:spPr/>
      <dgm:t>
        <a:bodyPr/>
        <a:lstStyle/>
        <a:p>
          <a:pPr>
            <a:lnSpc>
              <a:spcPct val="100000"/>
            </a:lnSpc>
          </a:pPr>
          <a:endParaRPr lang="en-US" sz="2800"/>
        </a:p>
      </dgm:t>
    </dgm:pt>
    <dgm:pt modelId="{1F3D6B47-C702-41EF-8458-272C2CE14932}">
      <dgm:prSet custT="1"/>
      <dgm:spPr/>
      <dgm:t>
        <a:bodyPr/>
        <a:lstStyle/>
        <a:p>
          <a:pPr>
            <a:lnSpc>
              <a:spcPct val="100000"/>
            </a:lnSpc>
          </a:pPr>
          <a:r>
            <a:rPr lang="en-US" sz="2800" b="0" i="0" dirty="0"/>
            <a:t>Resource  </a:t>
          </a:r>
          <a:endParaRPr lang="en-US" sz="2800" dirty="0"/>
        </a:p>
      </dgm:t>
    </dgm:pt>
    <dgm:pt modelId="{1FA7E4CB-13BB-4165-AEC4-37093F28BE84}" type="parTrans" cxnId="{B4194B71-9468-427C-8717-F167ABB3B034}">
      <dgm:prSet/>
      <dgm:spPr/>
      <dgm:t>
        <a:bodyPr/>
        <a:lstStyle/>
        <a:p>
          <a:endParaRPr lang="en-US" sz="2800"/>
        </a:p>
      </dgm:t>
    </dgm:pt>
    <dgm:pt modelId="{AC1566E4-7C73-44F0-9926-EDFEA009C483}" type="sibTrans" cxnId="{B4194B71-9468-427C-8717-F167ABB3B034}">
      <dgm:prSet/>
      <dgm:spPr/>
      <dgm:t>
        <a:bodyPr/>
        <a:lstStyle/>
        <a:p>
          <a:pPr>
            <a:lnSpc>
              <a:spcPct val="100000"/>
            </a:lnSpc>
          </a:pPr>
          <a:endParaRPr lang="en-US" sz="2800"/>
        </a:p>
      </dgm:t>
    </dgm:pt>
    <dgm:pt modelId="{7C39CAD8-B5C5-4372-B48C-CFE1AE22F24B}">
      <dgm:prSet custT="1"/>
      <dgm:spPr/>
      <dgm:t>
        <a:bodyPr/>
        <a:lstStyle/>
        <a:p>
          <a:pPr>
            <a:lnSpc>
              <a:spcPct val="100000"/>
            </a:lnSpc>
          </a:pPr>
          <a:r>
            <a:rPr lang="en-US" sz="2800" b="0" i="0" dirty="0"/>
            <a:t>Budget  </a:t>
          </a:r>
          <a:endParaRPr lang="en-US" sz="2800" dirty="0"/>
        </a:p>
      </dgm:t>
    </dgm:pt>
    <dgm:pt modelId="{EB0B1476-BD31-451A-BAC0-56E3532837B5}" type="parTrans" cxnId="{78A31330-4757-4DD2-A1BB-7559EFD3525B}">
      <dgm:prSet/>
      <dgm:spPr/>
      <dgm:t>
        <a:bodyPr/>
        <a:lstStyle/>
        <a:p>
          <a:endParaRPr lang="en-US" sz="2800"/>
        </a:p>
      </dgm:t>
    </dgm:pt>
    <dgm:pt modelId="{DC2BD2FA-D32F-4081-8BAC-EB634D9CE944}" type="sibTrans" cxnId="{78A31330-4757-4DD2-A1BB-7559EFD3525B}">
      <dgm:prSet/>
      <dgm:spPr/>
      <dgm:t>
        <a:bodyPr/>
        <a:lstStyle/>
        <a:p>
          <a:pPr>
            <a:lnSpc>
              <a:spcPct val="100000"/>
            </a:lnSpc>
          </a:pPr>
          <a:endParaRPr lang="en-US" sz="2800"/>
        </a:p>
      </dgm:t>
    </dgm:pt>
    <dgm:pt modelId="{EE9C0BA3-59F6-4EA4-BAE4-BC8B6A59D1CE}">
      <dgm:prSet custT="1"/>
      <dgm:spPr/>
      <dgm:t>
        <a:bodyPr/>
        <a:lstStyle/>
        <a:p>
          <a:pPr>
            <a:lnSpc>
              <a:spcPct val="100000"/>
            </a:lnSpc>
          </a:pPr>
          <a:r>
            <a:rPr lang="en-US" sz="2800" b="0" i="0" dirty="0"/>
            <a:t>Technical</a:t>
          </a:r>
          <a:endParaRPr lang="en-US" sz="2800" dirty="0"/>
        </a:p>
      </dgm:t>
    </dgm:pt>
    <dgm:pt modelId="{7644912E-258F-475D-B727-177FE47D6D60}" type="parTrans" cxnId="{5812A657-E41B-42D7-B0E0-B063FCC03DDB}">
      <dgm:prSet/>
      <dgm:spPr/>
      <dgm:t>
        <a:bodyPr/>
        <a:lstStyle/>
        <a:p>
          <a:endParaRPr lang="en-US" sz="2800"/>
        </a:p>
      </dgm:t>
    </dgm:pt>
    <dgm:pt modelId="{5B20217E-D5AE-445B-ACE6-21650F7B5C9A}" type="sibTrans" cxnId="{5812A657-E41B-42D7-B0E0-B063FCC03DDB}">
      <dgm:prSet/>
      <dgm:spPr/>
      <dgm:t>
        <a:bodyPr/>
        <a:lstStyle/>
        <a:p>
          <a:pPr>
            <a:lnSpc>
              <a:spcPct val="100000"/>
            </a:lnSpc>
          </a:pPr>
          <a:endParaRPr lang="en-US" sz="2800"/>
        </a:p>
      </dgm:t>
    </dgm:pt>
    <dgm:pt modelId="{46A0ED6E-BD53-499B-8FDB-57BF8B726902}">
      <dgm:prSet custT="1"/>
      <dgm:spPr/>
      <dgm:t>
        <a:bodyPr/>
        <a:lstStyle/>
        <a:p>
          <a:pPr>
            <a:lnSpc>
              <a:spcPct val="100000"/>
            </a:lnSpc>
          </a:pPr>
          <a:r>
            <a:rPr lang="en-US" sz="2800" b="0" i="0" dirty="0"/>
            <a:t>Scope  </a:t>
          </a:r>
          <a:endParaRPr lang="en-US" sz="2800" dirty="0"/>
        </a:p>
      </dgm:t>
    </dgm:pt>
    <dgm:pt modelId="{3B2B2719-72C7-410A-8A9C-8F6827AB5FB5}" type="parTrans" cxnId="{F737CAF1-CEA0-480F-A000-13999D0DA088}">
      <dgm:prSet/>
      <dgm:spPr/>
      <dgm:t>
        <a:bodyPr/>
        <a:lstStyle/>
        <a:p>
          <a:endParaRPr lang="en-US" sz="2800"/>
        </a:p>
      </dgm:t>
    </dgm:pt>
    <dgm:pt modelId="{94F266F3-F29B-4420-B802-E7642F6CD5AA}" type="sibTrans" cxnId="{F737CAF1-CEA0-480F-A000-13999D0DA088}">
      <dgm:prSet/>
      <dgm:spPr/>
      <dgm:t>
        <a:bodyPr/>
        <a:lstStyle/>
        <a:p>
          <a:pPr>
            <a:lnSpc>
              <a:spcPct val="100000"/>
            </a:lnSpc>
          </a:pPr>
          <a:endParaRPr lang="en-US" sz="2800"/>
        </a:p>
      </dgm:t>
    </dgm:pt>
    <dgm:pt modelId="{29C012F8-14EE-4240-890F-1CE81389B9AB}">
      <dgm:prSet custT="1"/>
      <dgm:spPr/>
      <dgm:t>
        <a:bodyPr/>
        <a:lstStyle/>
        <a:p>
          <a:pPr>
            <a:lnSpc>
              <a:spcPct val="100000"/>
            </a:lnSpc>
          </a:pPr>
          <a:r>
            <a:rPr lang="en-US" sz="2400" b="0" i="0" dirty="0"/>
            <a:t>Environmental </a:t>
          </a:r>
          <a:endParaRPr lang="en-US" sz="2400" dirty="0"/>
        </a:p>
      </dgm:t>
    </dgm:pt>
    <dgm:pt modelId="{0C216645-8E99-4940-8563-AFDFCAF71018}" type="parTrans" cxnId="{00C009DB-DBB2-4058-8FE8-366E225A4CEE}">
      <dgm:prSet/>
      <dgm:spPr/>
      <dgm:t>
        <a:bodyPr/>
        <a:lstStyle/>
        <a:p>
          <a:endParaRPr lang="en-US" sz="2800"/>
        </a:p>
      </dgm:t>
    </dgm:pt>
    <dgm:pt modelId="{E0F931EC-D8A4-4D03-854E-6F79CED9878F}" type="sibTrans" cxnId="{00C009DB-DBB2-4058-8FE8-366E225A4CEE}">
      <dgm:prSet/>
      <dgm:spPr/>
      <dgm:t>
        <a:bodyPr/>
        <a:lstStyle/>
        <a:p>
          <a:endParaRPr lang="en-US" sz="2800"/>
        </a:p>
      </dgm:t>
    </dgm:pt>
    <dgm:pt modelId="{20E8BBE7-AF4D-42DB-8BB2-13788230849D}" type="pres">
      <dgm:prSet presAssocID="{DA2BF94A-F768-4685-8546-FC5D00E12D05}" presName="root" presStyleCnt="0">
        <dgm:presLayoutVars>
          <dgm:dir/>
          <dgm:resizeHandles val="exact"/>
        </dgm:presLayoutVars>
      </dgm:prSet>
      <dgm:spPr/>
    </dgm:pt>
    <dgm:pt modelId="{AFACA512-BD35-41D0-AA14-F72B643B426D}" type="pres">
      <dgm:prSet presAssocID="{DA2BF94A-F768-4685-8546-FC5D00E12D05}" presName="container" presStyleCnt="0">
        <dgm:presLayoutVars>
          <dgm:dir/>
          <dgm:resizeHandles val="exact"/>
        </dgm:presLayoutVars>
      </dgm:prSet>
      <dgm:spPr/>
    </dgm:pt>
    <dgm:pt modelId="{B313EC21-33F4-492D-A05C-55A39D40B313}" type="pres">
      <dgm:prSet presAssocID="{6218E935-15B9-497D-BEE9-1896F697168F}" presName="compNode" presStyleCnt="0"/>
      <dgm:spPr/>
    </dgm:pt>
    <dgm:pt modelId="{3F0DABE2-4EC6-4591-9264-D9BA811D131F}" type="pres">
      <dgm:prSet presAssocID="{6218E935-15B9-497D-BEE9-1896F697168F}" presName="iconBgRect" presStyleLbl="bgShp" presStyleIdx="0" presStyleCnt="6"/>
      <dgm:spPr/>
    </dgm:pt>
    <dgm:pt modelId="{E23442BE-2792-4295-B2F3-09C53C0559C9}" type="pres">
      <dgm:prSet presAssocID="{6218E935-15B9-497D-BEE9-1896F697168F}"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Warning"/>
        </a:ext>
      </dgm:extLst>
    </dgm:pt>
    <dgm:pt modelId="{8D51872C-2930-46E3-9580-1D282934BC25}" type="pres">
      <dgm:prSet presAssocID="{6218E935-15B9-497D-BEE9-1896F697168F}" presName="spaceRect" presStyleCnt="0"/>
      <dgm:spPr/>
    </dgm:pt>
    <dgm:pt modelId="{838C333A-DA2C-4C95-B73C-D62C3248E7AC}" type="pres">
      <dgm:prSet presAssocID="{6218E935-15B9-497D-BEE9-1896F697168F}" presName="textRect" presStyleLbl="revTx" presStyleIdx="0" presStyleCnt="6">
        <dgm:presLayoutVars>
          <dgm:chMax val="1"/>
          <dgm:chPref val="1"/>
        </dgm:presLayoutVars>
      </dgm:prSet>
      <dgm:spPr/>
    </dgm:pt>
    <dgm:pt modelId="{73A13D43-B30F-4FA4-8366-2ABD98832237}" type="pres">
      <dgm:prSet presAssocID="{525BEA5A-11E9-47C7-A987-9DBCCB78EF48}" presName="sibTrans" presStyleLbl="sibTrans2D1" presStyleIdx="0" presStyleCnt="0"/>
      <dgm:spPr/>
    </dgm:pt>
    <dgm:pt modelId="{6E482D24-DC09-4A3A-A370-94C54C5B8264}" type="pres">
      <dgm:prSet presAssocID="{1F3D6B47-C702-41EF-8458-272C2CE14932}" presName="compNode" presStyleCnt="0"/>
      <dgm:spPr/>
    </dgm:pt>
    <dgm:pt modelId="{E37E6B0A-9353-48A0-A702-28EEBBC6BD1E}" type="pres">
      <dgm:prSet presAssocID="{1F3D6B47-C702-41EF-8458-272C2CE14932}" presName="iconBgRect" presStyleLbl="bgShp" presStyleIdx="1" presStyleCnt="6"/>
      <dgm:spPr/>
    </dgm:pt>
    <dgm:pt modelId="{43FA4F89-47A8-4317-95F9-E23D0622E0C4}" type="pres">
      <dgm:prSet presAssocID="{1F3D6B47-C702-41EF-8458-272C2CE14932}"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sers"/>
        </a:ext>
      </dgm:extLst>
    </dgm:pt>
    <dgm:pt modelId="{B4C7AC6B-D214-4435-A3DC-120ECE137A36}" type="pres">
      <dgm:prSet presAssocID="{1F3D6B47-C702-41EF-8458-272C2CE14932}" presName="spaceRect" presStyleCnt="0"/>
      <dgm:spPr/>
    </dgm:pt>
    <dgm:pt modelId="{4C97514A-2482-4154-9B7F-FF75A0959765}" type="pres">
      <dgm:prSet presAssocID="{1F3D6B47-C702-41EF-8458-272C2CE14932}" presName="textRect" presStyleLbl="revTx" presStyleIdx="1" presStyleCnt="6">
        <dgm:presLayoutVars>
          <dgm:chMax val="1"/>
          <dgm:chPref val="1"/>
        </dgm:presLayoutVars>
      </dgm:prSet>
      <dgm:spPr/>
    </dgm:pt>
    <dgm:pt modelId="{2EE03D58-B91E-4108-9DE1-71979D491BBD}" type="pres">
      <dgm:prSet presAssocID="{AC1566E4-7C73-44F0-9926-EDFEA009C483}" presName="sibTrans" presStyleLbl="sibTrans2D1" presStyleIdx="0" presStyleCnt="0"/>
      <dgm:spPr/>
    </dgm:pt>
    <dgm:pt modelId="{29CAE18D-9B6B-4ADD-B8E7-4A67AB02520A}" type="pres">
      <dgm:prSet presAssocID="{7C39CAD8-B5C5-4372-B48C-CFE1AE22F24B}" presName="compNode" presStyleCnt="0"/>
      <dgm:spPr/>
    </dgm:pt>
    <dgm:pt modelId="{A30F30E3-116D-4A5E-8D23-D42DB968B318}" type="pres">
      <dgm:prSet presAssocID="{7C39CAD8-B5C5-4372-B48C-CFE1AE22F24B}" presName="iconBgRect" presStyleLbl="bgShp" presStyleIdx="2" presStyleCnt="6"/>
      <dgm:spPr/>
    </dgm:pt>
    <dgm:pt modelId="{FE792A2C-BD52-4670-8DA1-EF6B9A72ECED}" type="pres">
      <dgm:prSet presAssocID="{7C39CAD8-B5C5-4372-B48C-CFE1AE22F24B}"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oney"/>
        </a:ext>
      </dgm:extLst>
    </dgm:pt>
    <dgm:pt modelId="{C68ECFE7-20EF-4F91-866C-9A21246443F5}" type="pres">
      <dgm:prSet presAssocID="{7C39CAD8-B5C5-4372-B48C-CFE1AE22F24B}" presName="spaceRect" presStyleCnt="0"/>
      <dgm:spPr/>
    </dgm:pt>
    <dgm:pt modelId="{00EF97C3-5F76-4ADE-8CFD-22E2FDA872FF}" type="pres">
      <dgm:prSet presAssocID="{7C39CAD8-B5C5-4372-B48C-CFE1AE22F24B}" presName="textRect" presStyleLbl="revTx" presStyleIdx="2" presStyleCnt="6">
        <dgm:presLayoutVars>
          <dgm:chMax val="1"/>
          <dgm:chPref val="1"/>
        </dgm:presLayoutVars>
      </dgm:prSet>
      <dgm:spPr/>
    </dgm:pt>
    <dgm:pt modelId="{50F7DD4E-FB8E-4981-9D8C-7931FFA13EB2}" type="pres">
      <dgm:prSet presAssocID="{DC2BD2FA-D32F-4081-8BAC-EB634D9CE944}" presName="sibTrans" presStyleLbl="sibTrans2D1" presStyleIdx="0" presStyleCnt="0"/>
      <dgm:spPr/>
    </dgm:pt>
    <dgm:pt modelId="{D5D16E8E-4981-4CA9-AAFD-7486538A6AF0}" type="pres">
      <dgm:prSet presAssocID="{EE9C0BA3-59F6-4EA4-BAE4-BC8B6A59D1CE}" presName="compNode" presStyleCnt="0"/>
      <dgm:spPr/>
    </dgm:pt>
    <dgm:pt modelId="{503FCC29-F22E-4FB6-A92C-1C17BC0486FF}" type="pres">
      <dgm:prSet presAssocID="{EE9C0BA3-59F6-4EA4-BAE4-BC8B6A59D1CE}" presName="iconBgRect" presStyleLbl="bgShp" presStyleIdx="3" presStyleCnt="6"/>
      <dgm:spPr/>
    </dgm:pt>
    <dgm:pt modelId="{B10B7658-B23E-403A-B99F-9A66D90FD28A}" type="pres">
      <dgm:prSet presAssocID="{EE9C0BA3-59F6-4EA4-BAE4-BC8B6A59D1CE}"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Gears"/>
        </a:ext>
      </dgm:extLst>
    </dgm:pt>
    <dgm:pt modelId="{553C7516-8AE2-4832-B634-CCB6867BA786}" type="pres">
      <dgm:prSet presAssocID="{EE9C0BA3-59F6-4EA4-BAE4-BC8B6A59D1CE}" presName="spaceRect" presStyleCnt="0"/>
      <dgm:spPr/>
    </dgm:pt>
    <dgm:pt modelId="{5600F6DD-C53A-488C-B985-4A899D356472}" type="pres">
      <dgm:prSet presAssocID="{EE9C0BA3-59F6-4EA4-BAE4-BC8B6A59D1CE}" presName="textRect" presStyleLbl="revTx" presStyleIdx="3" presStyleCnt="6">
        <dgm:presLayoutVars>
          <dgm:chMax val="1"/>
          <dgm:chPref val="1"/>
        </dgm:presLayoutVars>
      </dgm:prSet>
      <dgm:spPr/>
    </dgm:pt>
    <dgm:pt modelId="{D95D0633-4CC7-4DDF-B228-E91FFC538C9A}" type="pres">
      <dgm:prSet presAssocID="{5B20217E-D5AE-445B-ACE6-21650F7B5C9A}" presName="sibTrans" presStyleLbl="sibTrans2D1" presStyleIdx="0" presStyleCnt="0"/>
      <dgm:spPr/>
    </dgm:pt>
    <dgm:pt modelId="{EB7A6839-A29F-4292-BA7D-6EF2D31D5AB6}" type="pres">
      <dgm:prSet presAssocID="{46A0ED6E-BD53-499B-8FDB-57BF8B726902}" presName="compNode" presStyleCnt="0"/>
      <dgm:spPr/>
    </dgm:pt>
    <dgm:pt modelId="{61EA8172-28B5-44B1-981C-E08E6DD8E818}" type="pres">
      <dgm:prSet presAssocID="{46A0ED6E-BD53-499B-8FDB-57BF8B726902}" presName="iconBgRect" presStyleLbl="bgShp" presStyleIdx="4" presStyleCnt="6"/>
      <dgm:spPr/>
    </dgm:pt>
    <dgm:pt modelId="{199F0B3B-7CBC-4DF4-B68B-EE5C090E12D7}" type="pres">
      <dgm:prSet presAssocID="{46A0ED6E-BD53-499B-8FDB-57BF8B726902}"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heckmark"/>
        </a:ext>
      </dgm:extLst>
    </dgm:pt>
    <dgm:pt modelId="{A8CB5FD2-B084-486B-8AD0-8BA2221175DA}" type="pres">
      <dgm:prSet presAssocID="{46A0ED6E-BD53-499B-8FDB-57BF8B726902}" presName="spaceRect" presStyleCnt="0"/>
      <dgm:spPr/>
    </dgm:pt>
    <dgm:pt modelId="{33821FD0-1085-4B55-8995-D0A3FE76418F}" type="pres">
      <dgm:prSet presAssocID="{46A0ED6E-BD53-499B-8FDB-57BF8B726902}" presName="textRect" presStyleLbl="revTx" presStyleIdx="4" presStyleCnt="6">
        <dgm:presLayoutVars>
          <dgm:chMax val="1"/>
          <dgm:chPref val="1"/>
        </dgm:presLayoutVars>
      </dgm:prSet>
      <dgm:spPr/>
    </dgm:pt>
    <dgm:pt modelId="{09B4FF37-D7B7-4F27-8A54-95E71231346B}" type="pres">
      <dgm:prSet presAssocID="{94F266F3-F29B-4420-B802-E7642F6CD5AA}" presName="sibTrans" presStyleLbl="sibTrans2D1" presStyleIdx="0" presStyleCnt="0"/>
      <dgm:spPr/>
    </dgm:pt>
    <dgm:pt modelId="{E96A4E74-518E-47F7-9CFF-E294C8CB1F74}" type="pres">
      <dgm:prSet presAssocID="{29C012F8-14EE-4240-890F-1CE81389B9AB}" presName="compNode" presStyleCnt="0"/>
      <dgm:spPr/>
    </dgm:pt>
    <dgm:pt modelId="{8B5963A0-1691-4BE9-B4DB-DEB01F9D9560}" type="pres">
      <dgm:prSet presAssocID="{29C012F8-14EE-4240-890F-1CE81389B9AB}" presName="iconBgRect" presStyleLbl="bgShp" presStyleIdx="5" presStyleCnt="6"/>
      <dgm:spPr/>
    </dgm:pt>
    <dgm:pt modelId="{DFAA4C6D-5480-45CC-AF46-2FAB2D1CC52A}" type="pres">
      <dgm:prSet presAssocID="{29C012F8-14EE-4240-890F-1CE81389B9AB}"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Deciduous tree"/>
        </a:ext>
      </dgm:extLst>
    </dgm:pt>
    <dgm:pt modelId="{099FE9EE-60B7-4D43-AE06-2D75BF2055A6}" type="pres">
      <dgm:prSet presAssocID="{29C012F8-14EE-4240-890F-1CE81389B9AB}" presName="spaceRect" presStyleCnt="0"/>
      <dgm:spPr/>
    </dgm:pt>
    <dgm:pt modelId="{71C83F15-431E-46B4-AFCA-3769E48010E9}" type="pres">
      <dgm:prSet presAssocID="{29C012F8-14EE-4240-890F-1CE81389B9AB}" presName="textRect" presStyleLbl="revTx" presStyleIdx="5" presStyleCnt="6">
        <dgm:presLayoutVars>
          <dgm:chMax val="1"/>
          <dgm:chPref val="1"/>
        </dgm:presLayoutVars>
      </dgm:prSet>
      <dgm:spPr/>
    </dgm:pt>
  </dgm:ptLst>
  <dgm:cxnLst>
    <dgm:cxn modelId="{CBE7BB00-C6A3-4FE7-AF4B-D96391056F11}" type="presOf" srcId="{94F266F3-F29B-4420-B802-E7642F6CD5AA}" destId="{09B4FF37-D7B7-4F27-8A54-95E71231346B}" srcOrd="0" destOrd="0" presId="urn:microsoft.com/office/officeart/2018/2/layout/IconCircleList"/>
    <dgm:cxn modelId="{9870A906-A135-408C-A484-747AB814A442}" type="presOf" srcId="{46A0ED6E-BD53-499B-8FDB-57BF8B726902}" destId="{33821FD0-1085-4B55-8995-D0A3FE76418F}" srcOrd="0" destOrd="0" presId="urn:microsoft.com/office/officeart/2018/2/layout/IconCircleList"/>
    <dgm:cxn modelId="{10E16513-9C5D-4476-BDC3-257F1A366278}" type="presOf" srcId="{EE9C0BA3-59F6-4EA4-BAE4-BC8B6A59D1CE}" destId="{5600F6DD-C53A-488C-B985-4A899D356472}" srcOrd="0" destOrd="0" presId="urn:microsoft.com/office/officeart/2018/2/layout/IconCircleList"/>
    <dgm:cxn modelId="{78A31330-4757-4DD2-A1BB-7559EFD3525B}" srcId="{DA2BF94A-F768-4685-8546-FC5D00E12D05}" destId="{7C39CAD8-B5C5-4372-B48C-CFE1AE22F24B}" srcOrd="2" destOrd="0" parTransId="{EB0B1476-BD31-451A-BAC0-56E3532837B5}" sibTransId="{DC2BD2FA-D32F-4081-8BAC-EB634D9CE944}"/>
    <dgm:cxn modelId="{A5A08C4D-E3C8-4396-9FEF-EF943EDA70A1}" type="presOf" srcId="{AC1566E4-7C73-44F0-9926-EDFEA009C483}" destId="{2EE03D58-B91E-4108-9DE1-71979D491BBD}" srcOrd="0" destOrd="0" presId="urn:microsoft.com/office/officeart/2018/2/layout/IconCircleList"/>
    <dgm:cxn modelId="{B4194B71-9468-427C-8717-F167ABB3B034}" srcId="{DA2BF94A-F768-4685-8546-FC5D00E12D05}" destId="{1F3D6B47-C702-41EF-8458-272C2CE14932}" srcOrd="1" destOrd="0" parTransId="{1FA7E4CB-13BB-4165-AEC4-37093F28BE84}" sibTransId="{AC1566E4-7C73-44F0-9926-EDFEA009C483}"/>
    <dgm:cxn modelId="{15B43E53-3EFF-4C50-B79A-A8959DFE27A4}" type="presOf" srcId="{29C012F8-14EE-4240-890F-1CE81389B9AB}" destId="{71C83F15-431E-46B4-AFCA-3769E48010E9}" srcOrd="0" destOrd="0" presId="urn:microsoft.com/office/officeart/2018/2/layout/IconCircleList"/>
    <dgm:cxn modelId="{5812A657-E41B-42D7-B0E0-B063FCC03DDB}" srcId="{DA2BF94A-F768-4685-8546-FC5D00E12D05}" destId="{EE9C0BA3-59F6-4EA4-BAE4-BC8B6A59D1CE}" srcOrd="3" destOrd="0" parTransId="{7644912E-258F-475D-B727-177FE47D6D60}" sibTransId="{5B20217E-D5AE-445B-ACE6-21650F7B5C9A}"/>
    <dgm:cxn modelId="{1ADECDAB-C56A-4419-B125-A92A6336E390}" type="presOf" srcId="{1F3D6B47-C702-41EF-8458-272C2CE14932}" destId="{4C97514A-2482-4154-9B7F-FF75A0959765}" srcOrd="0" destOrd="0" presId="urn:microsoft.com/office/officeart/2018/2/layout/IconCircleList"/>
    <dgm:cxn modelId="{200023B2-C32B-4001-AF6F-B77A4BF25425}" type="presOf" srcId="{525BEA5A-11E9-47C7-A987-9DBCCB78EF48}" destId="{73A13D43-B30F-4FA4-8366-2ABD98832237}" srcOrd="0" destOrd="0" presId="urn:microsoft.com/office/officeart/2018/2/layout/IconCircleList"/>
    <dgm:cxn modelId="{981861B4-3A5A-48E8-A5AB-A7F3B68FA060}" type="presOf" srcId="{DC2BD2FA-D32F-4081-8BAC-EB634D9CE944}" destId="{50F7DD4E-FB8E-4981-9D8C-7931FFA13EB2}" srcOrd="0" destOrd="0" presId="urn:microsoft.com/office/officeart/2018/2/layout/IconCircleList"/>
    <dgm:cxn modelId="{668C56B7-1493-464A-A4F9-9F7687FCC209}" type="presOf" srcId="{DA2BF94A-F768-4685-8546-FC5D00E12D05}" destId="{20E8BBE7-AF4D-42DB-8BB2-13788230849D}" srcOrd="0" destOrd="0" presId="urn:microsoft.com/office/officeart/2018/2/layout/IconCircleList"/>
    <dgm:cxn modelId="{E4DF75D7-10A7-4C67-8902-9E3416685A06}" type="presOf" srcId="{7C39CAD8-B5C5-4372-B48C-CFE1AE22F24B}" destId="{00EF97C3-5F76-4ADE-8CFD-22E2FDA872FF}" srcOrd="0" destOrd="0" presId="urn:microsoft.com/office/officeart/2018/2/layout/IconCircleList"/>
    <dgm:cxn modelId="{00C009DB-DBB2-4058-8FE8-366E225A4CEE}" srcId="{DA2BF94A-F768-4685-8546-FC5D00E12D05}" destId="{29C012F8-14EE-4240-890F-1CE81389B9AB}" srcOrd="5" destOrd="0" parTransId="{0C216645-8E99-4940-8563-AFDFCAF71018}" sibTransId="{E0F931EC-D8A4-4D03-854E-6F79CED9878F}"/>
    <dgm:cxn modelId="{4276C4DB-C846-4464-B196-CF4EABD5825F}" type="presOf" srcId="{6218E935-15B9-497D-BEE9-1896F697168F}" destId="{838C333A-DA2C-4C95-B73C-D62C3248E7AC}" srcOrd="0" destOrd="0" presId="urn:microsoft.com/office/officeart/2018/2/layout/IconCircleList"/>
    <dgm:cxn modelId="{AE1830F1-5934-4AF5-ADD4-E30F3B8BB566}" type="presOf" srcId="{5B20217E-D5AE-445B-ACE6-21650F7B5C9A}" destId="{D95D0633-4CC7-4DDF-B228-E91FFC538C9A}" srcOrd="0" destOrd="0" presId="urn:microsoft.com/office/officeart/2018/2/layout/IconCircleList"/>
    <dgm:cxn modelId="{F737CAF1-CEA0-480F-A000-13999D0DA088}" srcId="{DA2BF94A-F768-4685-8546-FC5D00E12D05}" destId="{46A0ED6E-BD53-499B-8FDB-57BF8B726902}" srcOrd="4" destOrd="0" parTransId="{3B2B2719-72C7-410A-8A9C-8F6827AB5FB5}" sibTransId="{94F266F3-F29B-4420-B802-E7642F6CD5AA}"/>
    <dgm:cxn modelId="{0015BCFE-FFD6-44B3-886B-3EA037DFB5A4}" srcId="{DA2BF94A-F768-4685-8546-FC5D00E12D05}" destId="{6218E935-15B9-497D-BEE9-1896F697168F}" srcOrd="0" destOrd="0" parTransId="{DAF021B8-0945-478F-8FCD-358F56CB8984}" sibTransId="{525BEA5A-11E9-47C7-A987-9DBCCB78EF48}"/>
    <dgm:cxn modelId="{D62924CE-1265-4737-9AAA-2DD8243E8200}" type="presParOf" srcId="{20E8BBE7-AF4D-42DB-8BB2-13788230849D}" destId="{AFACA512-BD35-41D0-AA14-F72B643B426D}" srcOrd="0" destOrd="0" presId="urn:microsoft.com/office/officeart/2018/2/layout/IconCircleList"/>
    <dgm:cxn modelId="{E9E7DBAC-F3F4-46F7-A336-F50856E91DF7}" type="presParOf" srcId="{AFACA512-BD35-41D0-AA14-F72B643B426D}" destId="{B313EC21-33F4-492D-A05C-55A39D40B313}" srcOrd="0" destOrd="0" presId="urn:microsoft.com/office/officeart/2018/2/layout/IconCircleList"/>
    <dgm:cxn modelId="{E44F07D2-A547-4523-A535-3731DEC848AD}" type="presParOf" srcId="{B313EC21-33F4-492D-A05C-55A39D40B313}" destId="{3F0DABE2-4EC6-4591-9264-D9BA811D131F}" srcOrd="0" destOrd="0" presId="urn:microsoft.com/office/officeart/2018/2/layout/IconCircleList"/>
    <dgm:cxn modelId="{B774FAA8-6390-4654-9D45-D99C58EB28F2}" type="presParOf" srcId="{B313EC21-33F4-492D-A05C-55A39D40B313}" destId="{E23442BE-2792-4295-B2F3-09C53C0559C9}" srcOrd="1" destOrd="0" presId="urn:microsoft.com/office/officeart/2018/2/layout/IconCircleList"/>
    <dgm:cxn modelId="{42D3280F-3FEA-4402-B9E4-55C25D1E20A5}" type="presParOf" srcId="{B313EC21-33F4-492D-A05C-55A39D40B313}" destId="{8D51872C-2930-46E3-9580-1D282934BC25}" srcOrd="2" destOrd="0" presId="urn:microsoft.com/office/officeart/2018/2/layout/IconCircleList"/>
    <dgm:cxn modelId="{BA7AD2F2-4AAE-4F9E-B975-80BBD36E4A46}" type="presParOf" srcId="{B313EC21-33F4-492D-A05C-55A39D40B313}" destId="{838C333A-DA2C-4C95-B73C-D62C3248E7AC}" srcOrd="3" destOrd="0" presId="urn:microsoft.com/office/officeart/2018/2/layout/IconCircleList"/>
    <dgm:cxn modelId="{45D9A1A9-3CF2-4055-A6F3-A50896ED4706}" type="presParOf" srcId="{AFACA512-BD35-41D0-AA14-F72B643B426D}" destId="{73A13D43-B30F-4FA4-8366-2ABD98832237}" srcOrd="1" destOrd="0" presId="urn:microsoft.com/office/officeart/2018/2/layout/IconCircleList"/>
    <dgm:cxn modelId="{5C332CD0-B63C-4D27-87F7-F7B9DDD9B7AB}" type="presParOf" srcId="{AFACA512-BD35-41D0-AA14-F72B643B426D}" destId="{6E482D24-DC09-4A3A-A370-94C54C5B8264}" srcOrd="2" destOrd="0" presId="urn:microsoft.com/office/officeart/2018/2/layout/IconCircleList"/>
    <dgm:cxn modelId="{DD46CA89-B030-4F5C-997B-DFCF17BD5948}" type="presParOf" srcId="{6E482D24-DC09-4A3A-A370-94C54C5B8264}" destId="{E37E6B0A-9353-48A0-A702-28EEBBC6BD1E}" srcOrd="0" destOrd="0" presId="urn:microsoft.com/office/officeart/2018/2/layout/IconCircleList"/>
    <dgm:cxn modelId="{1E79E392-9F6A-457E-8C6F-0AE08A6F4C4B}" type="presParOf" srcId="{6E482D24-DC09-4A3A-A370-94C54C5B8264}" destId="{43FA4F89-47A8-4317-95F9-E23D0622E0C4}" srcOrd="1" destOrd="0" presId="urn:microsoft.com/office/officeart/2018/2/layout/IconCircleList"/>
    <dgm:cxn modelId="{89457963-9FB4-4219-81D9-389E0D9154BC}" type="presParOf" srcId="{6E482D24-DC09-4A3A-A370-94C54C5B8264}" destId="{B4C7AC6B-D214-4435-A3DC-120ECE137A36}" srcOrd="2" destOrd="0" presId="urn:microsoft.com/office/officeart/2018/2/layout/IconCircleList"/>
    <dgm:cxn modelId="{21D53BD0-6F96-4D0B-84CC-14527A8A9660}" type="presParOf" srcId="{6E482D24-DC09-4A3A-A370-94C54C5B8264}" destId="{4C97514A-2482-4154-9B7F-FF75A0959765}" srcOrd="3" destOrd="0" presId="urn:microsoft.com/office/officeart/2018/2/layout/IconCircleList"/>
    <dgm:cxn modelId="{8AB4F4D0-16EB-443F-9001-AEC24168EF2C}" type="presParOf" srcId="{AFACA512-BD35-41D0-AA14-F72B643B426D}" destId="{2EE03D58-B91E-4108-9DE1-71979D491BBD}" srcOrd="3" destOrd="0" presId="urn:microsoft.com/office/officeart/2018/2/layout/IconCircleList"/>
    <dgm:cxn modelId="{433CF0EF-A14D-4B88-BEA8-D92B20FBD47B}" type="presParOf" srcId="{AFACA512-BD35-41D0-AA14-F72B643B426D}" destId="{29CAE18D-9B6B-4ADD-B8E7-4A67AB02520A}" srcOrd="4" destOrd="0" presId="urn:microsoft.com/office/officeart/2018/2/layout/IconCircleList"/>
    <dgm:cxn modelId="{0278FA25-9041-41E5-B1FF-6827AD9A151A}" type="presParOf" srcId="{29CAE18D-9B6B-4ADD-B8E7-4A67AB02520A}" destId="{A30F30E3-116D-4A5E-8D23-D42DB968B318}" srcOrd="0" destOrd="0" presId="urn:microsoft.com/office/officeart/2018/2/layout/IconCircleList"/>
    <dgm:cxn modelId="{99E4F75A-C6F5-4150-AD9D-5133FA23777B}" type="presParOf" srcId="{29CAE18D-9B6B-4ADD-B8E7-4A67AB02520A}" destId="{FE792A2C-BD52-4670-8DA1-EF6B9A72ECED}" srcOrd="1" destOrd="0" presId="urn:microsoft.com/office/officeart/2018/2/layout/IconCircleList"/>
    <dgm:cxn modelId="{E3727CDF-DEF8-42D1-A47C-65FA4DAE96BF}" type="presParOf" srcId="{29CAE18D-9B6B-4ADD-B8E7-4A67AB02520A}" destId="{C68ECFE7-20EF-4F91-866C-9A21246443F5}" srcOrd="2" destOrd="0" presId="urn:microsoft.com/office/officeart/2018/2/layout/IconCircleList"/>
    <dgm:cxn modelId="{41D011BE-086A-40B7-A46C-2E69B2946FB6}" type="presParOf" srcId="{29CAE18D-9B6B-4ADD-B8E7-4A67AB02520A}" destId="{00EF97C3-5F76-4ADE-8CFD-22E2FDA872FF}" srcOrd="3" destOrd="0" presId="urn:microsoft.com/office/officeart/2018/2/layout/IconCircleList"/>
    <dgm:cxn modelId="{E0EAD915-D65C-40DD-B102-88A1F8B872FF}" type="presParOf" srcId="{AFACA512-BD35-41D0-AA14-F72B643B426D}" destId="{50F7DD4E-FB8E-4981-9D8C-7931FFA13EB2}" srcOrd="5" destOrd="0" presId="urn:microsoft.com/office/officeart/2018/2/layout/IconCircleList"/>
    <dgm:cxn modelId="{E6D3FB00-375C-4E4E-BD04-EF2E9E51A15A}" type="presParOf" srcId="{AFACA512-BD35-41D0-AA14-F72B643B426D}" destId="{D5D16E8E-4981-4CA9-AAFD-7486538A6AF0}" srcOrd="6" destOrd="0" presId="urn:microsoft.com/office/officeart/2018/2/layout/IconCircleList"/>
    <dgm:cxn modelId="{9FB9C15F-793A-4DCE-9286-ADE096F730D9}" type="presParOf" srcId="{D5D16E8E-4981-4CA9-AAFD-7486538A6AF0}" destId="{503FCC29-F22E-4FB6-A92C-1C17BC0486FF}" srcOrd="0" destOrd="0" presId="urn:microsoft.com/office/officeart/2018/2/layout/IconCircleList"/>
    <dgm:cxn modelId="{9ECDF905-B466-4D0B-97AB-30812567B84B}" type="presParOf" srcId="{D5D16E8E-4981-4CA9-AAFD-7486538A6AF0}" destId="{B10B7658-B23E-403A-B99F-9A66D90FD28A}" srcOrd="1" destOrd="0" presId="urn:microsoft.com/office/officeart/2018/2/layout/IconCircleList"/>
    <dgm:cxn modelId="{690F4D0F-CB5F-4FA0-BFA6-49E61D074B55}" type="presParOf" srcId="{D5D16E8E-4981-4CA9-AAFD-7486538A6AF0}" destId="{553C7516-8AE2-4832-B634-CCB6867BA786}" srcOrd="2" destOrd="0" presId="urn:microsoft.com/office/officeart/2018/2/layout/IconCircleList"/>
    <dgm:cxn modelId="{D6DB02CC-1F3C-4636-887B-2EC6C335738D}" type="presParOf" srcId="{D5D16E8E-4981-4CA9-AAFD-7486538A6AF0}" destId="{5600F6DD-C53A-488C-B985-4A899D356472}" srcOrd="3" destOrd="0" presId="urn:microsoft.com/office/officeart/2018/2/layout/IconCircleList"/>
    <dgm:cxn modelId="{F1CACA2C-F63F-40FB-B1B8-80E1259499D9}" type="presParOf" srcId="{AFACA512-BD35-41D0-AA14-F72B643B426D}" destId="{D95D0633-4CC7-4DDF-B228-E91FFC538C9A}" srcOrd="7" destOrd="0" presId="urn:microsoft.com/office/officeart/2018/2/layout/IconCircleList"/>
    <dgm:cxn modelId="{943B59C8-C672-4E2A-AF99-DD4AA5F12C40}" type="presParOf" srcId="{AFACA512-BD35-41D0-AA14-F72B643B426D}" destId="{EB7A6839-A29F-4292-BA7D-6EF2D31D5AB6}" srcOrd="8" destOrd="0" presId="urn:microsoft.com/office/officeart/2018/2/layout/IconCircleList"/>
    <dgm:cxn modelId="{DCE8A28E-3CEB-4C0E-81B0-2E35941572DC}" type="presParOf" srcId="{EB7A6839-A29F-4292-BA7D-6EF2D31D5AB6}" destId="{61EA8172-28B5-44B1-981C-E08E6DD8E818}" srcOrd="0" destOrd="0" presId="urn:microsoft.com/office/officeart/2018/2/layout/IconCircleList"/>
    <dgm:cxn modelId="{215C5E2C-3DA9-4534-8969-A3BA136A32CA}" type="presParOf" srcId="{EB7A6839-A29F-4292-BA7D-6EF2D31D5AB6}" destId="{199F0B3B-7CBC-4DF4-B68B-EE5C090E12D7}" srcOrd="1" destOrd="0" presId="urn:microsoft.com/office/officeart/2018/2/layout/IconCircleList"/>
    <dgm:cxn modelId="{B254E20B-9981-4EB5-AB4E-83DAC1A106E0}" type="presParOf" srcId="{EB7A6839-A29F-4292-BA7D-6EF2D31D5AB6}" destId="{A8CB5FD2-B084-486B-8AD0-8BA2221175DA}" srcOrd="2" destOrd="0" presId="urn:microsoft.com/office/officeart/2018/2/layout/IconCircleList"/>
    <dgm:cxn modelId="{4BC2688D-F33F-44F7-AE81-416328DEF649}" type="presParOf" srcId="{EB7A6839-A29F-4292-BA7D-6EF2D31D5AB6}" destId="{33821FD0-1085-4B55-8995-D0A3FE76418F}" srcOrd="3" destOrd="0" presId="urn:microsoft.com/office/officeart/2018/2/layout/IconCircleList"/>
    <dgm:cxn modelId="{9843334D-59B2-4125-B619-BA6A9DA9D8F6}" type="presParOf" srcId="{AFACA512-BD35-41D0-AA14-F72B643B426D}" destId="{09B4FF37-D7B7-4F27-8A54-95E71231346B}" srcOrd="9" destOrd="0" presId="urn:microsoft.com/office/officeart/2018/2/layout/IconCircleList"/>
    <dgm:cxn modelId="{FFD99BAC-D2A3-4C32-9668-6FD012FC16E0}" type="presParOf" srcId="{AFACA512-BD35-41D0-AA14-F72B643B426D}" destId="{E96A4E74-518E-47F7-9CFF-E294C8CB1F74}" srcOrd="10" destOrd="0" presId="urn:microsoft.com/office/officeart/2018/2/layout/IconCircleList"/>
    <dgm:cxn modelId="{A863996B-4B4C-4992-8549-846BC3CA89EE}" type="presParOf" srcId="{E96A4E74-518E-47F7-9CFF-E294C8CB1F74}" destId="{8B5963A0-1691-4BE9-B4DB-DEB01F9D9560}" srcOrd="0" destOrd="0" presId="urn:microsoft.com/office/officeart/2018/2/layout/IconCircleList"/>
    <dgm:cxn modelId="{FEBF11FD-79D4-4A92-A5B9-C3E0DF398D87}" type="presParOf" srcId="{E96A4E74-518E-47F7-9CFF-E294C8CB1F74}" destId="{DFAA4C6D-5480-45CC-AF46-2FAB2D1CC52A}" srcOrd="1" destOrd="0" presId="urn:microsoft.com/office/officeart/2018/2/layout/IconCircleList"/>
    <dgm:cxn modelId="{F3F3B8AF-6C15-4C43-AB5C-79E89FDDCF94}" type="presParOf" srcId="{E96A4E74-518E-47F7-9CFF-E294C8CB1F74}" destId="{099FE9EE-60B7-4D43-AE06-2D75BF2055A6}" srcOrd="2" destOrd="0" presId="urn:microsoft.com/office/officeart/2018/2/layout/IconCircleList"/>
    <dgm:cxn modelId="{33DCB8E0-A036-4581-BBE4-BB098DDDC644}" type="presParOf" srcId="{E96A4E74-518E-47F7-9CFF-E294C8CB1F74}" destId="{71C83F15-431E-46B4-AFCA-3769E48010E9}"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02FD18-3AA2-4648-BF34-9992729FA47E}">
      <dsp:nvSpPr>
        <dsp:cNvPr id="0" name=""/>
        <dsp:cNvSpPr/>
      </dsp:nvSpPr>
      <dsp:spPr>
        <a:xfrm>
          <a:off x="5527" y="323"/>
          <a:ext cx="1097489" cy="109748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ABD803-3D7E-4894-9689-1EAC4CDC5A08}">
      <dsp:nvSpPr>
        <dsp:cNvPr id="0" name=""/>
        <dsp:cNvSpPr/>
      </dsp:nvSpPr>
      <dsp:spPr>
        <a:xfrm>
          <a:off x="5527" y="1284920"/>
          <a:ext cx="3135684" cy="661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b="1" kern="1200"/>
            <a:t>Stakeholders </a:t>
          </a:r>
          <a:r>
            <a:rPr lang="en-US" sz="1400" kern="1200"/>
            <a:t>are the people involved in or affected by project activities</a:t>
          </a:r>
        </a:p>
      </dsp:txBody>
      <dsp:txXfrm>
        <a:off x="5527" y="1284920"/>
        <a:ext cx="3135684" cy="661433"/>
      </dsp:txXfrm>
    </dsp:sp>
    <dsp:sp modelId="{26E57DC6-7C53-453D-BC07-4AAD1BB25163}">
      <dsp:nvSpPr>
        <dsp:cNvPr id="0" name=""/>
        <dsp:cNvSpPr/>
      </dsp:nvSpPr>
      <dsp:spPr>
        <a:xfrm>
          <a:off x="5527" y="2033380"/>
          <a:ext cx="3135684" cy="2317633"/>
        </a:xfrm>
        <a:prstGeom prst="rect">
          <a:avLst/>
        </a:prstGeom>
        <a:noFill/>
        <a:ln>
          <a:noFill/>
        </a:ln>
        <a:effectLst/>
      </dsp:spPr>
      <dsp:style>
        <a:lnRef idx="0">
          <a:scrgbClr r="0" g="0" b="0"/>
        </a:lnRef>
        <a:fillRef idx="0">
          <a:scrgbClr r="0" g="0" b="0"/>
        </a:fillRef>
        <a:effectRef idx="0">
          <a:scrgbClr r="0" g="0" b="0"/>
        </a:effectRef>
        <a:fontRef idx="minor"/>
      </dsp:style>
    </dsp:sp>
    <dsp:sp modelId="{62A1E94E-F443-41C0-9E65-D20C1B64E40D}">
      <dsp:nvSpPr>
        <dsp:cNvPr id="0" name=""/>
        <dsp:cNvSpPr/>
      </dsp:nvSpPr>
      <dsp:spPr>
        <a:xfrm>
          <a:off x="3689957" y="323"/>
          <a:ext cx="1097489" cy="109748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8812FF-A637-4A6D-B772-FB5A131ADA99}">
      <dsp:nvSpPr>
        <dsp:cNvPr id="0" name=""/>
        <dsp:cNvSpPr/>
      </dsp:nvSpPr>
      <dsp:spPr>
        <a:xfrm>
          <a:off x="3689957" y="1284920"/>
          <a:ext cx="3135684" cy="661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dirty="0"/>
            <a:t>Stakeholders include:</a:t>
          </a:r>
        </a:p>
      </dsp:txBody>
      <dsp:txXfrm>
        <a:off x="3689957" y="1284920"/>
        <a:ext cx="3135684" cy="661433"/>
      </dsp:txXfrm>
    </dsp:sp>
    <dsp:sp modelId="{EA791EB2-17EA-4A4E-8B4F-B988CAE368E3}">
      <dsp:nvSpPr>
        <dsp:cNvPr id="0" name=""/>
        <dsp:cNvSpPr/>
      </dsp:nvSpPr>
      <dsp:spPr>
        <a:xfrm>
          <a:off x="3689957" y="2033380"/>
          <a:ext cx="3135684" cy="23176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US" sz="1400" kern="1200"/>
            <a:t>the project sponsor</a:t>
          </a:r>
        </a:p>
        <a:p>
          <a:pPr marL="0" lvl="0" indent="0" algn="l" defTabSz="622300">
            <a:lnSpc>
              <a:spcPct val="100000"/>
            </a:lnSpc>
            <a:spcBef>
              <a:spcPct val="0"/>
            </a:spcBef>
            <a:spcAft>
              <a:spcPct val="35000"/>
            </a:spcAft>
            <a:buNone/>
          </a:pPr>
          <a:r>
            <a:rPr lang="en-US" sz="1400" kern="1200"/>
            <a:t>the project manager</a:t>
          </a:r>
        </a:p>
        <a:p>
          <a:pPr marL="0" lvl="0" indent="0" algn="l" defTabSz="622300">
            <a:lnSpc>
              <a:spcPct val="100000"/>
            </a:lnSpc>
            <a:spcBef>
              <a:spcPct val="0"/>
            </a:spcBef>
            <a:spcAft>
              <a:spcPct val="35000"/>
            </a:spcAft>
            <a:buNone/>
          </a:pPr>
          <a:r>
            <a:rPr lang="en-US" sz="1400" kern="1200"/>
            <a:t>the project team</a:t>
          </a:r>
          <a:endParaRPr lang="en-US" sz="1400" kern="1200" dirty="0"/>
        </a:p>
        <a:p>
          <a:pPr marL="0" lvl="0" indent="0" algn="l" defTabSz="622300">
            <a:lnSpc>
              <a:spcPct val="100000"/>
            </a:lnSpc>
            <a:spcBef>
              <a:spcPct val="0"/>
            </a:spcBef>
            <a:spcAft>
              <a:spcPct val="35000"/>
            </a:spcAft>
            <a:buNone/>
          </a:pPr>
          <a:r>
            <a:rPr lang="en-US" sz="1400" kern="1200"/>
            <a:t>support staff</a:t>
          </a:r>
          <a:endParaRPr lang="en-US" sz="1400" kern="1200" dirty="0"/>
        </a:p>
        <a:p>
          <a:pPr marL="0" lvl="0" indent="0" algn="l" defTabSz="622300">
            <a:lnSpc>
              <a:spcPct val="100000"/>
            </a:lnSpc>
            <a:spcBef>
              <a:spcPct val="0"/>
            </a:spcBef>
            <a:spcAft>
              <a:spcPct val="35000"/>
            </a:spcAft>
            <a:buNone/>
          </a:pPr>
          <a:r>
            <a:rPr lang="en-US" sz="1400" kern="1200"/>
            <a:t>customers</a:t>
          </a:r>
        </a:p>
        <a:p>
          <a:pPr marL="0" lvl="0" indent="0" algn="l" defTabSz="622300">
            <a:lnSpc>
              <a:spcPct val="100000"/>
            </a:lnSpc>
            <a:spcBef>
              <a:spcPct val="0"/>
            </a:spcBef>
            <a:spcAft>
              <a:spcPct val="35000"/>
            </a:spcAft>
            <a:buNone/>
          </a:pPr>
          <a:r>
            <a:rPr lang="en-US" sz="1400" kern="1200"/>
            <a:t>users</a:t>
          </a:r>
        </a:p>
        <a:p>
          <a:pPr marL="0" lvl="0" indent="0" algn="l" defTabSz="622300">
            <a:lnSpc>
              <a:spcPct val="100000"/>
            </a:lnSpc>
            <a:spcBef>
              <a:spcPct val="0"/>
            </a:spcBef>
            <a:spcAft>
              <a:spcPct val="35000"/>
            </a:spcAft>
            <a:buNone/>
          </a:pPr>
          <a:r>
            <a:rPr lang="en-US" sz="1400" kern="1200"/>
            <a:t>suppliers</a:t>
          </a:r>
          <a:endParaRPr lang="en-US" sz="1400" kern="1200" dirty="0"/>
        </a:p>
        <a:p>
          <a:pPr marL="0" lvl="0" indent="0" algn="l" defTabSz="622300">
            <a:lnSpc>
              <a:spcPct val="100000"/>
            </a:lnSpc>
            <a:spcBef>
              <a:spcPct val="0"/>
            </a:spcBef>
            <a:spcAft>
              <a:spcPct val="35000"/>
            </a:spcAft>
            <a:buNone/>
          </a:pPr>
          <a:r>
            <a:rPr lang="en-US" sz="1400" b="1" kern="1200"/>
            <a:t>opponents</a:t>
          </a:r>
          <a:r>
            <a:rPr lang="en-US" sz="1400" kern="1200"/>
            <a:t> to the project</a:t>
          </a:r>
          <a:endParaRPr lang="en-US" sz="1400" kern="1200" dirty="0"/>
        </a:p>
      </dsp:txBody>
      <dsp:txXfrm>
        <a:off x="3689957" y="2033380"/>
        <a:ext cx="3135684" cy="2317633"/>
      </dsp:txXfrm>
    </dsp:sp>
    <dsp:sp modelId="{0BBC667B-D08F-442F-97F0-453DB4E045EE}">
      <dsp:nvSpPr>
        <dsp:cNvPr id="0" name=""/>
        <dsp:cNvSpPr/>
      </dsp:nvSpPr>
      <dsp:spPr>
        <a:xfrm>
          <a:off x="7374387" y="323"/>
          <a:ext cx="1097489" cy="109748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2E054A-1A18-4228-B70D-64020B1E2FD1}">
      <dsp:nvSpPr>
        <dsp:cNvPr id="0" name=""/>
        <dsp:cNvSpPr/>
      </dsp:nvSpPr>
      <dsp:spPr>
        <a:xfrm>
          <a:off x="7374387" y="1284920"/>
          <a:ext cx="3135684" cy="6614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GB" sz="1400" kern="1200"/>
            <a:t>Stakeholder Engagement process</a:t>
          </a:r>
          <a:r>
            <a:rPr lang="en-US" sz="1400" kern="1200"/>
            <a:t>:</a:t>
          </a:r>
        </a:p>
      </dsp:txBody>
      <dsp:txXfrm>
        <a:off x="7374387" y="1284920"/>
        <a:ext cx="3135684" cy="661433"/>
      </dsp:txXfrm>
    </dsp:sp>
    <dsp:sp modelId="{7EACB1FF-63CC-40B3-922B-7486127E95C4}">
      <dsp:nvSpPr>
        <dsp:cNvPr id="0" name=""/>
        <dsp:cNvSpPr/>
      </dsp:nvSpPr>
      <dsp:spPr>
        <a:xfrm>
          <a:off x="7374387" y="2033380"/>
          <a:ext cx="3135684" cy="23176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GB" sz="1400" kern="1200"/>
            <a:t>Identify Stakeholders</a:t>
          </a:r>
          <a:endParaRPr lang="en-US" sz="1400" kern="1200"/>
        </a:p>
        <a:p>
          <a:pPr marL="0" lvl="0" indent="0" algn="l" defTabSz="622300">
            <a:lnSpc>
              <a:spcPct val="100000"/>
            </a:lnSpc>
            <a:spcBef>
              <a:spcPct val="0"/>
            </a:spcBef>
            <a:spcAft>
              <a:spcPct val="35000"/>
            </a:spcAft>
            <a:buNone/>
          </a:pPr>
          <a:r>
            <a:rPr lang="en-GB" sz="1400" kern="1200"/>
            <a:t>Assess needs </a:t>
          </a:r>
          <a:endParaRPr lang="en-US" sz="1400" kern="1200"/>
        </a:p>
        <a:p>
          <a:pPr marL="0" lvl="0" indent="0" algn="l" defTabSz="622300">
            <a:lnSpc>
              <a:spcPct val="100000"/>
            </a:lnSpc>
            <a:spcBef>
              <a:spcPct val="0"/>
            </a:spcBef>
            <a:spcAft>
              <a:spcPct val="35000"/>
            </a:spcAft>
            <a:buNone/>
          </a:pPr>
          <a:r>
            <a:rPr lang="en-GB" sz="1400" kern="1200"/>
            <a:t>Define actions</a:t>
          </a:r>
          <a:endParaRPr lang="en-US" sz="1400" kern="1200"/>
        </a:p>
        <a:p>
          <a:pPr marL="0" lvl="0" indent="0" algn="l" defTabSz="622300">
            <a:lnSpc>
              <a:spcPct val="100000"/>
            </a:lnSpc>
            <a:spcBef>
              <a:spcPct val="0"/>
            </a:spcBef>
            <a:spcAft>
              <a:spcPct val="35000"/>
            </a:spcAft>
            <a:buNone/>
          </a:pPr>
          <a:r>
            <a:rPr lang="en-GB" sz="1400" kern="1200"/>
            <a:t>Establish communication channels</a:t>
          </a:r>
          <a:endParaRPr lang="en-US" sz="1400" kern="1200" dirty="0"/>
        </a:p>
        <a:p>
          <a:pPr marL="0" lvl="0" indent="0" algn="l" defTabSz="622300">
            <a:lnSpc>
              <a:spcPct val="100000"/>
            </a:lnSpc>
            <a:spcBef>
              <a:spcPct val="0"/>
            </a:spcBef>
            <a:spcAft>
              <a:spcPct val="35000"/>
            </a:spcAft>
            <a:buNone/>
          </a:pPr>
          <a:r>
            <a:rPr lang="en-GB" sz="1400" kern="1200" dirty="0"/>
            <a:t>Gather feedback</a:t>
          </a:r>
          <a:endParaRPr lang="en-US" sz="1400" kern="1200" dirty="0"/>
        </a:p>
        <a:p>
          <a:pPr marL="0" lvl="0" indent="0" algn="l" defTabSz="622300">
            <a:lnSpc>
              <a:spcPct val="100000"/>
            </a:lnSpc>
            <a:spcBef>
              <a:spcPct val="0"/>
            </a:spcBef>
            <a:spcAft>
              <a:spcPct val="35000"/>
            </a:spcAft>
            <a:buNone/>
          </a:pPr>
          <a:r>
            <a:rPr lang="en-GB" sz="1400" kern="1200" dirty="0"/>
            <a:t>Monitor and review</a:t>
          </a:r>
          <a:endParaRPr lang="en-US" sz="1400" kern="1200" dirty="0"/>
        </a:p>
      </dsp:txBody>
      <dsp:txXfrm>
        <a:off x="7374387" y="2033380"/>
        <a:ext cx="3135684" cy="23176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EA5C38-9498-4A57-9DB8-24F83A18763A}">
      <dsp:nvSpPr>
        <dsp:cNvPr id="0" name=""/>
        <dsp:cNvSpPr/>
      </dsp:nvSpPr>
      <dsp:spPr>
        <a:xfrm>
          <a:off x="977643" y="830565"/>
          <a:ext cx="631657" cy="63165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altLang="en-US" sz="500" kern="1200" dirty="0"/>
            <a:t>Stakeholders</a:t>
          </a:r>
          <a:endParaRPr lang="en-US" sz="500" kern="1200" dirty="0"/>
        </a:p>
      </dsp:txBody>
      <dsp:txXfrm>
        <a:off x="1070147" y="923069"/>
        <a:ext cx="446649" cy="446649"/>
      </dsp:txXfrm>
    </dsp:sp>
    <dsp:sp modelId="{DA9508A9-8467-492D-BF12-331AA6394740}">
      <dsp:nvSpPr>
        <dsp:cNvPr id="0" name=""/>
        <dsp:cNvSpPr/>
      </dsp:nvSpPr>
      <dsp:spPr>
        <a:xfrm rot="16200000">
          <a:off x="1198228" y="713346"/>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1288709" y="730559"/>
        <a:ext cx="9524" cy="9524"/>
      </dsp:txXfrm>
    </dsp:sp>
    <dsp:sp modelId="{97421C81-56E2-4259-9BDB-7F66AED9E957}">
      <dsp:nvSpPr>
        <dsp:cNvPr id="0" name=""/>
        <dsp:cNvSpPr/>
      </dsp:nvSpPr>
      <dsp:spPr>
        <a:xfrm>
          <a:off x="977643" y="8421"/>
          <a:ext cx="631657" cy="631657"/>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Sponsor</a:t>
          </a:r>
        </a:p>
      </dsp:txBody>
      <dsp:txXfrm>
        <a:off x="1070147" y="100925"/>
        <a:ext cx="446649" cy="446649"/>
      </dsp:txXfrm>
    </dsp:sp>
    <dsp:sp modelId="{331705C2-992C-48D1-80F5-ECDC57F743B4}">
      <dsp:nvSpPr>
        <dsp:cNvPr id="0" name=""/>
        <dsp:cNvSpPr/>
      </dsp:nvSpPr>
      <dsp:spPr>
        <a:xfrm rot="19800000">
          <a:off x="1554227" y="918882"/>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1644708" y="936095"/>
        <a:ext cx="9524" cy="9524"/>
      </dsp:txXfrm>
    </dsp:sp>
    <dsp:sp modelId="{B1A19F43-0406-48DA-9D13-67816C2F66CC}">
      <dsp:nvSpPr>
        <dsp:cNvPr id="0" name=""/>
        <dsp:cNvSpPr/>
      </dsp:nvSpPr>
      <dsp:spPr>
        <a:xfrm>
          <a:off x="1689640" y="419493"/>
          <a:ext cx="631657" cy="631657"/>
        </a:xfrm>
        <a:prstGeom prst="ellipse">
          <a:avLst/>
        </a:prstGeom>
        <a:gradFill rotWithShape="0">
          <a:gsLst>
            <a:gs pos="0">
              <a:schemeClr val="accent2">
                <a:hueOff val="-264675"/>
                <a:satOff val="298"/>
                <a:lumOff val="706"/>
                <a:alphaOff val="0"/>
                <a:satMod val="103000"/>
                <a:lumMod val="102000"/>
                <a:tint val="94000"/>
              </a:schemeClr>
            </a:gs>
            <a:gs pos="50000">
              <a:schemeClr val="accent2">
                <a:hueOff val="-264675"/>
                <a:satOff val="298"/>
                <a:lumOff val="706"/>
                <a:alphaOff val="0"/>
                <a:satMod val="110000"/>
                <a:lumMod val="100000"/>
                <a:shade val="100000"/>
              </a:schemeClr>
            </a:gs>
            <a:gs pos="100000">
              <a:schemeClr val="accent2">
                <a:hueOff val="-264675"/>
                <a:satOff val="298"/>
                <a:lumOff val="706"/>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Project manager</a:t>
          </a:r>
        </a:p>
      </dsp:txBody>
      <dsp:txXfrm>
        <a:off x="1782144" y="511997"/>
        <a:ext cx="446649" cy="446649"/>
      </dsp:txXfrm>
    </dsp:sp>
    <dsp:sp modelId="{246E595A-6280-4CCB-81A4-EF30348B4D4E}">
      <dsp:nvSpPr>
        <dsp:cNvPr id="0" name=""/>
        <dsp:cNvSpPr/>
      </dsp:nvSpPr>
      <dsp:spPr>
        <a:xfrm rot="1800000">
          <a:off x="1554227" y="1329954"/>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1644708" y="1347167"/>
        <a:ext cx="9524" cy="9524"/>
      </dsp:txXfrm>
    </dsp:sp>
    <dsp:sp modelId="{ED4F6ADD-FFDB-46C4-AFF2-F3E2330E3A32}">
      <dsp:nvSpPr>
        <dsp:cNvPr id="0" name=""/>
        <dsp:cNvSpPr/>
      </dsp:nvSpPr>
      <dsp:spPr>
        <a:xfrm>
          <a:off x="1689640" y="1241637"/>
          <a:ext cx="631657" cy="631657"/>
        </a:xfrm>
        <a:prstGeom prst="ellipse">
          <a:avLst/>
        </a:prstGeom>
        <a:gradFill rotWithShape="0">
          <a:gsLst>
            <a:gs pos="0">
              <a:schemeClr val="accent2">
                <a:hueOff val="-529349"/>
                <a:satOff val="597"/>
                <a:lumOff val="1412"/>
                <a:alphaOff val="0"/>
                <a:satMod val="103000"/>
                <a:lumMod val="102000"/>
                <a:tint val="94000"/>
              </a:schemeClr>
            </a:gs>
            <a:gs pos="50000">
              <a:schemeClr val="accent2">
                <a:hueOff val="-529349"/>
                <a:satOff val="597"/>
                <a:lumOff val="1412"/>
                <a:alphaOff val="0"/>
                <a:satMod val="110000"/>
                <a:lumMod val="100000"/>
                <a:shade val="100000"/>
              </a:schemeClr>
            </a:gs>
            <a:gs pos="100000">
              <a:schemeClr val="accent2">
                <a:hueOff val="-529349"/>
                <a:satOff val="597"/>
                <a:lumOff val="1412"/>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Project team</a:t>
          </a:r>
        </a:p>
      </dsp:txBody>
      <dsp:txXfrm>
        <a:off x="1782144" y="1334141"/>
        <a:ext cx="446649" cy="446649"/>
      </dsp:txXfrm>
    </dsp:sp>
    <dsp:sp modelId="{B1429E44-1F5E-41CF-BDFE-576A03B9800E}">
      <dsp:nvSpPr>
        <dsp:cNvPr id="0" name=""/>
        <dsp:cNvSpPr/>
      </dsp:nvSpPr>
      <dsp:spPr>
        <a:xfrm rot="5400000">
          <a:off x="1198228" y="1535490"/>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1288709" y="1552703"/>
        <a:ext cx="9524" cy="9524"/>
      </dsp:txXfrm>
    </dsp:sp>
    <dsp:sp modelId="{57279A80-6CAC-4D9D-B382-17CDA3F74561}">
      <dsp:nvSpPr>
        <dsp:cNvPr id="0" name=""/>
        <dsp:cNvSpPr/>
      </dsp:nvSpPr>
      <dsp:spPr>
        <a:xfrm>
          <a:off x="977643" y="1652709"/>
          <a:ext cx="631657" cy="631657"/>
        </a:xfrm>
        <a:prstGeom prst="ellipse">
          <a:avLst/>
        </a:prstGeom>
        <a:gradFill rotWithShape="0">
          <a:gsLst>
            <a:gs pos="0">
              <a:schemeClr val="accent2">
                <a:hueOff val="-794024"/>
                <a:satOff val="895"/>
                <a:lumOff val="2118"/>
                <a:alphaOff val="0"/>
                <a:satMod val="103000"/>
                <a:lumMod val="102000"/>
                <a:tint val="94000"/>
              </a:schemeClr>
            </a:gs>
            <a:gs pos="50000">
              <a:schemeClr val="accent2">
                <a:hueOff val="-794024"/>
                <a:satOff val="895"/>
                <a:lumOff val="2118"/>
                <a:alphaOff val="0"/>
                <a:satMod val="110000"/>
                <a:lumMod val="100000"/>
                <a:shade val="100000"/>
              </a:schemeClr>
            </a:gs>
            <a:gs pos="100000">
              <a:schemeClr val="accent2">
                <a:hueOff val="-794024"/>
                <a:satOff val="895"/>
                <a:lumOff val="2118"/>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Support staff</a:t>
          </a:r>
        </a:p>
      </dsp:txBody>
      <dsp:txXfrm>
        <a:off x="1070147" y="1745213"/>
        <a:ext cx="446649" cy="446649"/>
      </dsp:txXfrm>
    </dsp:sp>
    <dsp:sp modelId="{94F2AE16-F076-4FFF-882A-751ED4F886B9}">
      <dsp:nvSpPr>
        <dsp:cNvPr id="0" name=""/>
        <dsp:cNvSpPr/>
      </dsp:nvSpPr>
      <dsp:spPr>
        <a:xfrm rot="9000000">
          <a:off x="842229" y="1329954"/>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rot="10800000">
        <a:off x="932711" y="1347167"/>
        <a:ext cx="9524" cy="9524"/>
      </dsp:txXfrm>
    </dsp:sp>
    <dsp:sp modelId="{489EB617-1FF0-4301-8D0B-826BBBED2754}">
      <dsp:nvSpPr>
        <dsp:cNvPr id="0" name=""/>
        <dsp:cNvSpPr/>
      </dsp:nvSpPr>
      <dsp:spPr>
        <a:xfrm>
          <a:off x="265646" y="1241637"/>
          <a:ext cx="631657" cy="631657"/>
        </a:xfrm>
        <a:prstGeom prst="ellipse">
          <a:avLst/>
        </a:prstGeom>
        <a:gradFill rotWithShape="0">
          <a:gsLst>
            <a:gs pos="0">
              <a:schemeClr val="accent2">
                <a:hueOff val="-1058698"/>
                <a:satOff val="1194"/>
                <a:lumOff val="2824"/>
                <a:alphaOff val="0"/>
                <a:satMod val="103000"/>
                <a:lumMod val="102000"/>
                <a:tint val="94000"/>
              </a:schemeClr>
            </a:gs>
            <a:gs pos="50000">
              <a:schemeClr val="accent2">
                <a:hueOff val="-1058698"/>
                <a:satOff val="1194"/>
                <a:lumOff val="2824"/>
                <a:alphaOff val="0"/>
                <a:satMod val="110000"/>
                <a:lumMod val="100000"/>
                <a:shade val="100000"/>
              </a:schemeClr>
            </a:gs>
            <a:gs pos="100000">
              <a:schemeClr val="accent2">
                <a:hueOff val="-1058698"/>
                <a:satOff val="1194"/>
                <a:lumOff val="2824"/>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dirty="0"/>
            <a:t>Customers</a:t>
          </a:r>
        </a:p>
      </dsp:txBody>
      <dsp:txXfrm>
        <a:off x="358150" y="1334141"/>
        <a:ext cx="446649" cy="446649"/>
      </dsp:txXfrm>
    </dsp:sp>
    <dsp:sp modelId="{914D4E1A-2881-448B-AD23-B88ED40BF566}">
      <dsp:nvSpPr>
        <dsp:cNvPr id="0" name=""/>
        <dsp:cNvSpPr/>
      </dsp:nvSpPr>
      <dsp:spPr>
        <a:xfrm rot="12600000">
          <a:off x="842229" y="918882"/>
          <a:ext cx="190486" cy="43950"/>
        </a:xfrm>
        <a:custGeom>
          <a:avLst/>
          <a:gdLst/>
          <a:ahLst/>
          <a:cxnLst/>
          <a:rect l="0" t="0" r="0" b="0"/>
          <a:pathLst>
            <a:path>
              <a:moveTo>
                <a:pt x="0" y="21975"/>
              </a:moveTo>
              <a:lnTo>
                <a:pt x="190486" y="21975"/>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rot="10800000">
        <a:off x="932711" y="936095"/>
        <a:ext cx="9524" cy="9524"/>
      </dsp:txXfrm>
    </dsp:sp>
    <dsp:sp modelId="{4418901D-AC53-49D7-B842-0EA26AE5B78C}">
      <dsp:nvSpPr>
        <dsp:cNvPr id="0" name=""/>
        <dsp:cNvSpPr/>
      </dsp:nvSpPr>
      <dsp:spPr>
        <a:xfrm>
          <a:off x="265646" y="419493"/>
          <a:ext cx="631657" cy="631657"/>
        </a:xfrm>
        <a:prstGeom prst="ellipse">
          <a:avLst/>
        </a:prstGeom>
        <a:gradFill rotWithShape="0">
          <a:gsLst>
            <a:gs pos="0">
              <a:schemeClr val="accent2">
                <a:hueOff val="-1323373"/>
                <a:satOff val="1492"/>
                <a:lumOff val="3530"/>
                <a:alphaOff val="0"/>
                <a:satMod val="103000"/>
                <a:lumMod val="102000"/>
                <a:tint val="94000"/>
              </a:schemeClr>
            </a:gs>
            <a:gs pos="50000">
              <a:schemeClr val="accent2">
                <a:hueOff val="-1323373"/>
                <a:satOff val="1492"/>
                <a:lumOff val="3530"/>
                <a:alphaOff val="0"/>
                <a:satMod val="110000"/>
                <a:lumMod val="100000"/>
                <a:shade val="100000"/>
              </a:schemeClr>
            </a:gs>
            <a:gs pos="100000">
              <a:schemeClr val="accent2">
                <a:hueOff val="-1323373"/>
                <a:satOff val="1492"/>
                <a:lumOff val="353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altLang="en-US" sz="600" kern="1200"/>
            <a:t>Users</a:t>
          </a:r>
          <a:endParaRPr lang="en-US" altLang="en-US" sz="600" kern="1200" dirty="0"/>
        </a:p>
      </dsp:txBody>
      <dsp:txXfrm>
        <a:off x="358150" y="511997"/>
        <a:ext cx="446649" cy="4466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0206DB-67E8-4F2E-A86F-83E1EF9BB17D}">
      <dsp:nvSpPr>
        <dsp:cNvPr id="0" name=""/>
        <dsp:cNvSpPr/>
      </dsp:nvSpPr>
      <dsp:spPr>
        <a:xfrm>
          <a:off x="2321010" y="2121244"/>
          <a:ext cx="184190" cy="396010"/>
        </a:xfrm>
        <a:custGeom>
          <a:avLst/>
          <a:gdLst/>
          <a:ahLst/>
          <a:cxnLst/>
          <a:rect l="0" t="0" r="0" b="0"/>
          <a:pathLst>
            <a:path>
              <a:moveTo>
                <a:pt x="0" y="0"/>
              </a:moveTo>
              <a:lnTo>
                <a:pt x="92095" y="0"/>
              </a:lnTo>
              <a:lnTo>
                <a:pt x="92095" y="396010"/>
              </a:lnTo>
              <a:lnTo>
                <a:pt x="184190" y="39601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6349786-DF00-40ED-9548-34BCE3E2636E}">
      <dsp:nvSpPr>
        <dsp:cNvPr id="0" name=""/>
        <dsp:cNvSpPr/>
      </dsp:nvSpPr>
      <dsp:spPr>
        <a:xfrm>
          <a:off x="2321010" y="2075524"/>
          <a:ext cx="184190" cy="91440"/>
        </a:xfrm>
        <a:custGeom>
          <a:avLst/>
          <a:gdLst/>
          <a:ahLst/>
          <a:cxnLst/>
          <a:rect l="0" t="0" r="0" b="0"/>
          <a:pathLst>
            <a:path>
              <a:moveTo>
                <a:pt x="0" y="45720"/>
              </a:moveTo>
              <a:lnTo>
                <a:pt x="184190" y="4572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8711A4F0-8F6C-453A-9291-B1CE80C28268}">
      <dsp:nvSpPr>
        <dsp:cNvPr id="0" name=""/>
        <dsp:cNvSpPr/>
      </dsp:nvSpPr>
      <dsp:spPr>
        <a:xfrm>
          <a:off x="2321010" y="1725234"/>
          <a:ext cx="184190" cy="396010"/>
        </a:xfrm>
        <a:custGeom>
          <a:avLst/>
          <a:gdLst/>
          <a:ahLst/>
          <a:cxnLst/>
          <a:rect l="0" t="0" r="0" b="0"/>
          <a:pathLst>
            <a:path>
              <a:moveTo>
                <a:pt x="0" y="396010"/>
              </a:moveTo>
              <a:lnTo>
                <a:pt x="92095" y="396010"/>
              </a:lnTo>
              <a:lnTo>
                <a:pt x="92095" y="0"/>
              </a:lnTo>
              <a:lnTo>
                <a:pt x="184190" y="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4D3152B0-B09D-4B81-9EAD-2D9E0A2348DE}">
      <dsp:nvSpPr>
        <dsp:cNvPr id="0" name=""/>
        <dsp:cNvSpPr/>
      </dsp:nvSpPr>
      <dsp:spPr>
        <a:xfrm>
          <a:off x="1215865" y="1428226"/>
          <a:ext cx="184190" cy="693018"/>
        </a:xfrm>
        <a:custGeom>
          <a:avLst/>
          <a:gdLst/>
          <a:ahLst/>
          <a:cxnLst/>
          <a:rect l="0" t="0" r="0" b="0"/>
          <a:pathLst>
            <a:path>
              <a:moveTo>
                <a:pt x="0" y="0"/>
              </a:moveTo>
              <a:lnTo>
                <a:pt x="92095" y="0"/>
              </a:lnTo>
              <a:lnTo>
                <a:pt x="92095" y="693018"/>
              </a:lnTo>
              <a:lnTo>
                <a:pt x="184190" y="693018"/>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35A0C7F7-218D-4C38-9B2B-FD939A9E3831}">
      <dsp:nvSpPr>
        <dsp:cNvPr id="0" name=""/>
        <dsp:cNvSpPr/>
      </dsp:nvSpPr>
      <dsp:spPr>
        <a:xfrm>
          <a:off x="2321010" y="735207"/>
          <a:ext cx="184190" cy="594015"/>
        </a:xfrm>
        <a:custGeom>
          <a:avLst/>
          <a:gdLst/>
          <a:ahLst/>
          <a:cxnLst/>
          <a:rect l="0" t="0" r="0" b="0"/>
          <a:pathLst>
            <a:path>
              <a:moveTo>
                <a:pt x="0" y="0"/>
              </a:moveTo>
              <a:lnTo>
                <a:pt x="92095" y="0"/>
              </a:lnTo>
              <a:lnTo>
                <a:pt x="92095" y="594015"/>
              </a:lnTo>
              <a:lnTo>
                <a:pt x="184190" y="594015"/>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2D043611-1D95-4AE2-8170-3F83381C1BF1}">
      <dsp:nvSpPr>
        <dsp:cNvPr id="0" name=""/>
        <dsp:cNvSpPr/>
      </dsp:nvSpPr>
      <dsp:spPr>
        <a:xfrm>
          <a:off x="2321010" y="735207"/>
          <a:ext cx="184190" cy="198005"/>
        </a:xfrm>
        <a:custGeom>
          <a:avLst/>
          <a:gdLst/>
          <a:ahLst/>
          <a:cxnLst/>
          <a:rect l="0" t="0" r="0" b="0"/>
          <a:pathLst>
            <a:path>
              <a:moveTo>
                <a:pt x="0" y="0"/>
              </a:moveTo>
              <a:lnTo>
                <a:pt x="92095" y="0"/>
              </a:lnTo>
              <a:lnTo>
                <a:pt x="92095" y="198005"/>
              </a:lnTo>
              <a:lnTo>
                <a:pt x="184190" y="198005"/>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6DBAB006-0A9E-4A25-BD10-EA0BAD1FC962}">
      <dsp:nvSpPr>
        <dsp:cNvPr id="0" name=""/>
        <dsp:cNvSpPr/>
      </dsp:nvSpPr>
      <dsp:spPr>
        <a:xfrm>
          <a:off x="2321010" y="537202"/>
          <a:ext cx="184190" cy="198005"/>
        </a:xfrm>
        <a:custGeom>
          <a:avLst/>
          <a:gdLst/>
          <a:ahLst/>
          <a:cxnLst/>
          <a:rect l="0" t="0" r="0" b="0"/>
          <a:pathLst>
            <a:path>
              <a:moveTo>
                <a:pt x="0" y="198005"/>
              </a:moveTo>
              <a:lnTo>
                <a:pt x="92095" y="198005"/>
              </a:lnTo>
              <a:lnTo>
                <a:pt x="92095" y="0"/>
              </a:lnTo>
              <a:lnTo>
                <a:pt x="184190" y="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D0B4D5B6-6080-4ECC-92EC-EAFAE3BE6B70}">
      <dsp:nvSpPr>
        <dsp:cNvPr id="0" name=""/>
        <dsp:cNvSpPr/>
      </dsp:nvSpPr>
      <dsp:spPr>
        <a:xfrm>
          <a:off x="2321010" y="141191"/>
          <a:ext cx="184190" cy="594015"/>
        </a:xfrm>
        <a:custGeom>
          <a:avLst/>
          <a:gdLst/>
          <a:ahLst/>
          <a:cxnLst/>
          <a:rect l="0" t="0" r="0" b="0"/>
          <a:pathLst>
            <a:path>
              <a:moveTo>
                <a:pt x="0" y="594015"/>
              </a:moveTo>
              <a:lnTo>
                <a:pt x="92095" y="594015"/>
              </a:lnTo>
              <a:lnTo>
                <a:pt x="92095" y="0"/>
              </a:lnTo>
              <a:lnTo>
                <a:pt x="184190" y="0"/>
              </a:lnTo>
            </a:path>
          </a:pathLst>
        </a:custGeom>
        <a:noFill/>
        <a:ln w="1270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419B6662-406F-45AA-BE13-38A720C33BF6}">
      <dsp:nvSpPr>
        <dsp:cNvPr id="0" name=""/>
        <dsp:cNvSpPr/>
      </dsp:nvSpPr>
      <dsp:spPr>
        <a:xfrm>
          <a:off x="1215865" y="735207"/>
          <a:ext cx="184190" cy="693018"/>
        </a:xfrm>
        <a:custGeom>
          <a:avLst/>
          <a:gdLst/>
          <a:ahLst/>
          <a:cxnLst/>
          <a:rect l="0" t="0" r="0" b="0"/>
          <a:pathLst>
            <a:path>
              <a:moveTo>
                <a:pt x="0" y="693018"/>
              </a:moveTo>
              <a:lnTo>
                <a:pt x="92095" y="693018"/>
              </a:lnTo>
              <a:lnTo>
                <a:pt x="92095" y="0"/>
              </a:lnTo>
              <a:lnTo>
                <a:pt x="184190" y="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72660485-0BFF-4099-BD08-C88CEAC28D46}">
      <dsp:nvSpPr>
        <dsp:cNvPr id="0" name=""/>
        <dsp:cNvSpPr/>
      </dsp:nvSpPr>
      <dsp:spPr>
        <a:xfrm>
          <a:off x="294910" y="1287780"/>
          <a:ext cx="920954" cy="28089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Stakeholders</a:t>
          </a:r>
        </a:p>
      </dsp:txBody>
      <dsp:txXfrm>
        <a:off x="294910" y="1287780"/>
        <a:ext cx="920954" cy="280891"/>
      </dsp:txXfrm>
    </dsp:sp>
    <dsp:sp modelId="{4622D068-ABE1-4BE0-BBCB-540ADB9ACEEB}">
      <dsp:nvSpPr>
        <dsp:cNvPr id="0" name=""/>
        <dsp:cNvSpPr/>
      </dsp:nvSpPr>
      <dsp:spPr>
        <a:xfrm>
          <a:off x="1400056" y="594761"/>
          <a:ext cx="920954" cy="280891"/>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i="1" kern="1200" dirty="0"/>
            <a:t>Internal</a:t>
          </a:r>
          <a:endParaRPr lang="en-US" sz="900" kern="1200" dirty="0"/>
        </a:p>
      </dsp:txBody>
      <dsp:txXfrm>
        <a:off x="1400056" y="594761"/>
        <a:ext cx="920954" cy="280891"/>
      </dsp:txXfrm>
    </dsp:sp>
    <dsp:sp modelId="{6097427B-DB1A-440B-B229-6347A028E792}">
      <dsp:nvSpPr>
        <dsp:cNvPr id="0" name=""/>
        <dsp:cNvSpPr/>
      </dsp:nvSpPr>
      <dsp:spPr>
        <a:xfrm>
          <a:off x="2505201" y="745"/>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project sponsor</a:t>
          </a:r>
          <a:endParaRPr lang="en-US" sz="900" kern="1200" dirty="0"/>
        </a:p>
      </dsp:txBody>
      <dsp:txXfrm>
        <a:off x="2505201" y="745"/>
        <a:ext cx="920954" cy="280891"/>
      </dsp:txXfrm>
    </dsp:sp>
    <dsp:sp modelId="{30ADFD7D-2227-4A33-8B12-0C5E7B433757}">
      <dsp:nvSpPr>
        <dsp:cNvPr id="0" name=""/>
        <dsp:cNvSpPr/>
      </dsp:nvSpPr>
      <dsp:spPr>
        <a:xfrm>
          <a:off x="2505201" y="396756"/>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project team</a:t>
          </a:r>
          <a:endParaRPr lang="en-US" sz="900" kern="1200" dirty="0"/>
        </a:p>
      </dsp:txBody>
      <dsp:txXfrm>
        <a:off x="2505201" y="396756"/>
        <a:ext cx="920954" cy="280891"/>
      </dsp:txXfrm>
    </dsp:sp>
    <dsp:sp modelId="{9A61F907-40C4-4A08-8FC5-8606CFA04981}">
      <dsp:nvSpPr>
        <dsp:cNvPr id="0" name=""/>
        <dsp:cNvSpPr/>
      </dsp:nvSpPr>
      <dsp:spPr>
        <a:xfrm>
          <a:off x="2505201" y="792767"/>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 support staff</a:t>
          </a:r>
          <a:endParaRPr lang="en-US" sz="900" kern="1200" dirty="0"/>
        </a:p>
      </dsp:txBody>
      <dsp:txXfrm>
        <a:off x="2505201" y="792767"/>
        <a:ext cx="920954" cy="280891"/>
      </dsp:txXfrm>
    </dsp:sp>
    <dsp:sp modelId="{2D40CBCD-324E-4E9A-AA1D-A172E4CD4679}">
      <dsp:nvSpPr>
        <dsp:cNvPr id="0" name=""/>
        <dsp:cNvSpPr/>
      </dsp:nvSpPr>
      <dsp:spPr>
        <a:xfrm>
          <a:off x="2505201" y="1188777"/>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 top managers </a:t>
          </a:r>
          <a:endParaRPr lang="en-US" sz="900" kern="1200" dirty="0"/>
        </a:p>
      </dsp:txBody>
      <dsp:txXfrm>
        <a:off x="2505201" y="1188777"/>
        <a:ext cx="920954" cy="280891"/>
      </dsp:txXfrm>
    </dsp:sp>
    <dsp:sp modelId="{A0B4F678-37C6-492F-BF92-08F34AACD354}">
      <dsp:nvSpPr>
        <dsp:cNvPr id="0" name=""/>
        <dsp:cNvSpPr/>
      </dsp:nvSpPr>
      <dsp:spPr>
        <a:xfrm>
          <a:off x="1400056" y="1980799"/>
          <a:ext cx="920954" cy="280891"/>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i="1" kern="1200" dirty="0"/>
            <a:t>External</a:t>
          </a:r>
          <a:endParaRPr lang="en-US" sz="900" kern="1200" dirty="0"/>
        </a:p>
      </dsp:txBody>
      <dsp:txXfrm>
        <a:off x="1400056" y="1980799"/>
        <a:ext cx="920954" cy="280891"/>
      </dsp:txXfrm>
    </dsp:sp>
    <dsp:sp modelId="{CEEF0AC3-CF6C-4EEA-AEB9-443C97CA224C}">
      <dsp:nvSpPr>
        <dsp:cNvPr id="0" name=""/>
        <dsp:cNvSpPr/>
      </dsp:nvSpPr>
      <dsp:spPr>
        <a:xfrm>
          <a:off x="2505201" y="1584788"/>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customers</a:t>
          </a:r>
          <a:endParaRPr lang="en-US" sz="900" kern="1200" dirty="0"/>
        </a:p>
      </dsp:txBody>
      <dsp:txXfrm>
        <a:off x="2505201" y="1584788"/>
        <a:ext cx="920954" cy="280891"/>
      </dsp:txXfrm>
    </dsp:sp>
    <dsp:sp modelId="{1428DAF7-6F2A-4163-9801-567A3DAB5F6A}">
      <dsp:nvSpPr>
        <dsp:cNvPr id="0" name=""/>
        <dsp:cNvSpPr/>
      </dsp:nvSpPr>
      <dsp:spPr>
        <a:xfrm>
          <a:off x="2505201" y="1980799"/>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Competitors</a:t>
          </a:r>
          <a:endParaRPr lang="en-US" sz="900" kern="1200" dirty="0"/>
        </a:p>
      </dsp:txBody>
      <dsp:txXfrm>
        <a:off x="2505201" y="1980799"/>
        <a:ext cx="920954" cy="280891"/>
      </dsp:txXfrm>
    </dsp:sp>
    <dsp:sp modelId="{FE8C1893-3D23-4AA4-A66D-07E59D4CFBAF}">
      <dsp:nvSpPr>
        <dsp:cNvPr id="0" name=""/>
        <dsp:cNvSpPr/>
      </dsp:nvSpPr>
      <dsp:spPr>
        <a:xfrm>
          <a:off x="2505201" y="2376809"/>
          <a:ext cx="920954" cy="280891"/>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en-US" sz="900" kern="1200" dirty="0"/>
            <a:t>suppliers</a:t>
          </a:r>
          <a:endParaRPr lang="en-US" sz="900" kern="1200" dirty="0"/>
        </a:p>
      </dsp:txBody>
      <dsp:txXfrm>
        <a:off x="2505201" y="2376809"/>
        <a:ext cx="920954" cy="28089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A864FF-E102-48BD-90B6-C961650224E0}">
      <dsp:nvSpPr>
        <dsp:cNvPr id="0" name=""/>
        <dsp:cNvSpPr/>
      </dsp:nvSpPr>
      <dsp:spPr>
        <a:xfrm>
          <a:off x="4026308" y="3152178"/>
          <a:ext cx="245775" cy="264209"/>
        </a:xfrm>
        <a:custGeom>
          <a:avLst/>
          <a:gdLst/>
          <a:ahLst/>
          <a:cxnLst/>
          <a:rect l="0" t="0" r="0" b="0"/>
          <a:pathLst>
            <a:path>
              <a:moveTo>
                <a:pt x="0" y="0"/>
              </a:moveTo>
              <a:lnTo>
                <a:pt x="122887" y="0"/>
              </a:lnTo>
              <a:lnTo>
                <a:pt x="122887" y="264209"/>
              </a:lnTo>
              <a:lnTo>
                <a:pt x="245775" y="264209"/>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7589456-D053-47D6-8D17-B88782FC9D5D}">
      <dsp:nvSpPr>
        <dsp:cNvPr id="0" name=""/>
        <dsp:cNvSpPr/>
      </dsp:nvSpPr>
      <dsp:spPr>
        <a:xfrm>
          <a:off x="4026308" y="2887969"/>
          <a:ext cx="245775" cy="264209"/>
        </a:xfrm>
        <a:custGeom>
          <a:avLst/>
          <a:gdLst/>
          <a:ahLst/>
          <a:cxnLst/>
          <a:rect l="0" t="0" r="0" b="0"/>
          <a:pathLst>
            <a:path>
              <a:moveTo>
                <a:pt x="0" y="264209"/>
              </a:moveTo>
              <a:lnTo>
                <a:pt x="122887" y="264209"/>
              </a:lnTo>
              <a:lnTo>
                <a:pt x="122887" y="0"/>
              </a:lnTo>
              <a:lnTo>
                <a:pt x="245775" y="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18E60E59-434F-41A2-AE61-73D81B8C893B}">
      <dsp:nvSpPr>
        <dsp:cNvPr id="0" name=""/>
        <dsp:cNvSpPr/>
      </dsp:nvSpPr>
      <dsp:spPr>
        <a:xfrm>
          <a:off x="2286914" y="2249066"/>
          <a:ext cx="245775" cy="903112"/>
        </a:xfrm>
        <a:custGeom>
          <a:avLst/>
          <a:gdLst/>
          <a:ahLst/>
          <a:cxnLst/>
          <a:rect l="0" t="0" r="0" b="0"/>
          <a:pathLst>
            <a:path>
              <a:moveTo>
                <a:pt x="0" y="0"/>
              </a:moveTo>
              <a:lnTo>
                <a:pt x="122887" y="0"/>
              </a:lnTo>
              <a:lnTo>
                <a:pt x="122887" y="903112"/>
              </a:lnTo>
              <a:lnTo>
                <a:pt x="245775" y="903112"/>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576C778-56E9-4F31-A496-F022B5A88F1F}">
      <dsp:nvSpPr>
        <dsp:cNvPr id="0" name=""/>
        <dsp:cNvSpPr/>
      </dsp:nvSpPr>
      <dsp:spPr>
        <a:xfrm>
          <a:off x="4019414" y="1302714"/>
          <a:ext cx="245775" cy="1056836"/>
        </a:xfrm>
        <a:custGeom>
          <a:avLst/>
          <a:gdLst/>
          <a:ahLst/>
          <a:cxnLst/>
          <a:rect l="0" t="0" r="0" b="0"/>
          <a:pathLst>
            <a:path>
              <a:moveTo>
                <a:pt x="0" y="0"/>
              </a:moveTo>
              <a:lnTo>
                <a:pt x="122887" y="0"/>
              </a:lnTo>
              <a:lnTo>
                <a:pt x="122887" y="1056836"/>
              </a:lnTo>
              <a:lnTo>
                <a:pt x="245775" y="1056836"/>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395B4DC-1B69-49CE-A571-20AB28428AE6}">
      <dsp:nvSpPr>
        <dsp:cNvPr id="0" name=""/>
        <dsp:cNvSpPr/>
      </dsp:nvSpPr>
      <dsp:spPr>
        <a:xfrm>
          <a:off x="4019414" y="1302714"/>
          <a:ext cx="245775" cy="528418"/>
        </a:xfrm>
        <a:custGeom>
          <a:avLst/>
          <a:gdLst/>
          <a:ahLst/>
          <a:cxnLst/>
          <a:rect l="0" t="0" r="0" b="0"/>
          <a:pathLst>
            <a:path>
              <a:moveTo>
                <a:pt x="0" y="0"/>
              </a:moveTo>
              <a:lnTo>
                <a:pt x="122887" y="0"/>
              </a:lnTo>
              <a:lnTo>
                <a:pt x="122887" y="528418"/>
              </a:lnTo>
              <a:lnTo>
                <a:pt x="245775" y="528418"/>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CA4E1CE-FCD5-454B-82E4-1A6CBC10C6E6}">
      <dsp:nvSpPr>
        <dsp:cNvPr id="0" name=""/>
        <dsp:cNvSpPr/>
      </dsp:nvSpPr>
      <dsp:spPr>
        <a:xfrm>
          <a:off x="4019414" y="1256994"/>
          <a:ext cx="245775" cy="91440"/>
        </a:xfrm>
        <a:custGeom>
          <a:avLst/>
          <a:gdLst/>
          <a:ahLst/>
          <a:cxnLst/>
          <a:rect l="0" t="0" r="0" b="0"/>
          <a:pathLst>
            <a:path>
              <a:moveTo>
                <a:pt x="0" y="45720"/>
              </a:moveTo>
              <a:lnTo>
                <a:pt x="245775" y="4572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9F458C3-5A76-4123-B547-5F3CD13D8EFA}">
      <dsp:nvSpPr>
        <dsp:cNvPr id="0" name=""/>
        <dsp:cNvSpPr/>
      </dsp:nvSpPr>
      <dsp:spPr>
        <a:xfrm>
          <a:off x="4019414" y="774296"/>
          <a:ext cx="245775" cy="528418"/>
        </a:xfrm>
        <a:custGeom>
          <a:avLst/>
          <a:gdLst/>
          <a:ahLst/>
          <a:cxnLst/>
          <a:rect l="0" t="0" r="0" b="0"/>
          <a:pathLst>
            <a:path>
              <a:moveTo>
                <a:pt x="0" y="528418"/>
              </a:moveTo>
              <a:lnTo>
                <a:pt x="122887" y="528418"/>
              </a:lnTo>
              <a:lnTo>
                <a:pt x="122887" y="0"/>
              </a:lnTo>
              <a:lnTo>
                <a:pt x="245775" y="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5D2FC54-1C6A-4134-A2C6-0B42BE3626EF}">
      <dsp:nvSpPr>
        <dsp:cNvPr id="0" name=""/>
        <dsp:cNvSpPr/>
      </dsp:nvSpPr>
      <dsp:spPr>
        <a:xfrm>
          <a:off x="4019414" y="245877"/>
          <a:ext cx="245775" cy="1056836"/>
        </a:xfrm>
        <a:custGeom>
          <a:avLst/>
          <a:gdLst/>
          <a:ahLst/>
          <a:cxnLst/>
          <a:rect l="0" t="0" r="0" b="0"/>
          <a:pathLst>
            <a:path>
              <a:moveTo>
                <a:pt x="0" y="1056836"/>
              </a:moveTo>
              <a:lnTo>
                <a:pt x="122887" y="1056836"/>
              </a:lnTo>
              <a:lnTo>
                <a:pt x="122887" y="0"/>
              </a:lnTo>
              <a:lnTo>
                <a:pt x="245775" y="0"/>
              </a:lnTo>
            </a:path>
          </a:pathLst>
        </a:custGeom>
        <a:noFill/>
        <a:ln w="12700" cap="flat" cmpd="sng" algn="ctr">
          <a:solidFill>
            <a:schemeClr val="accent4">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87317B0-5394-46D6-825B-C99759ACAC7A}">
      <dsp:nvSpPr>
        <dsp:cNvPr id="0" name=""/>
        <dsp:cNvSpPr/>
      </dsp:nvSpPr>
      <dsp:spPr>
        <a:xfrm>
          <a:off x="2286914" y="1302714"/>
          <a:ext cx="245775" cy="946352"/>
        </a:xfrm>
        <a:custGeom>
          <a:avLst/>
          <a:gdLst/>
          <a:ahLst/>
          <a:cxnLst/>
          <a:rect l="0" t="0" r="0" b="0"/>
          <a:pathLst>
            <a:path>
              <a:moveTo>
                <a:pt x="0" y="946352"/>
              </a:moveTo>
              <a:lnTo>
                <a:pt x="122887" y="946352"/>
              </a:lnTo>
              <a:lnTo>
                <a:pt x="122887" y="0"/>
              </a:lnTo>
              <a:lnTo>
                <a:pt x="245775" y="0"/>
              </a:lnTo>
            </a:path>
          </a:pathLst>
        </a:custGeom>
        <a:noFill/>
        <a:ln w="12700" cap="flat" cmpd="sng" algn="ctr">
          <a:solidFill>
            <a:schemeClr val="accent3">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7CF3A41-193B-44F6-AD12-702911BA8DAA}">
      <dsp:nvSpPr>
        <dsp:cNvPr id="0" name=""/>
        <dsp:cNvSpPr/>
      </dsp:nvSpPr>
      <dsp:spPr>
        <a:xfrm>
          <a:off x="1026" y="1871271"/>
          <a:ext cx="2285888" cy="755591"/>
        </a:xfrm>
        <a:prstGeom prst="rect">
          <a:avLst/>
        </a:prstGeom>
        <a:solidFill>
          <a:schemeClr val="accent5">
            <a:lumMod val="50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Stakeholder Registration</a:t>
          </a:r>
        </a:p>
      </dsp:txBody>
      <dsp:txXfrm>
        <a:off x="1026" y="1871271"/>
        <a:ext cx="2285888" cy="755591"/>
      </dsp:txXfrm>
    </dsp:sp>
    <dsp:sp modelId="{EF230A6D-32E5-4C47-8D41-398BC9918E0E}">
      <dsp:nvSpPr>
        <dsp:cNvPr id="0" name=""/>
        <dsp:cNvSpPr/>
      </dsp:nvSpPr>
      <dsp:spPr>
        <a:xfrm>
          <a:off x="2532690" y="1064535"/>
          <a:ext cx="1486723" cy="47635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Identification</a:t>
          </a:r>
          <a:endParaRPr lang="en-US" sz="1800" kern="1200" dirty="0"/>
        </a:p>
      </dsp:txBody>
      <dsp:txXfrm>
        <a:off x="2532690" y="1064535"/>
        <a:ext cx="1486723" cy="476358"/>
      </dsp:txXfrm>
    </dsp:sp>
    <dsp:sp modelId="{1FD4B30D-052B-4DAC-8B06-D4C59627DD84}">
      <dsp:nvSpPr>
        <dsp:cNvPr id="0" name=""/>
        <dsp:cNvSpPr/>
      </dsp:nvSpPr>
      <dsp:spPr>
        <a:xfrm>
          <a:off x="4265190" y="58473"/>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Names</a:t>
          </a:r>
          <a:endParaRPr lang="en-US" sz="1800" kern="1200" dirty="0"/>
        </a:p>
      </dsp:txBody>
      <dsp:txXfrm>
        <a:off x="4265190" y="58473"/>
        <a:ext cx="1773126" cy="374808"/>
      </dsp:txXfrm>
    </dsp:sp>
    <dsp:sp modelId="{FB031F89-66F8-4EB1-BE25-259F8DAAC5DD}">
      <dsp:nvSpPr>
        <dsp:cNvPr id="0" name=""/>
        <dsp:cNvSpPr/>
      </dsp:nvSpPr>
      <dsp:spPr>
        <a:xfrm>
          <a:off x="4265190" y="586892"/>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position</a:t>
          </a:r>
          <a:endParaRPr lang="en-US" sz="1800" kern="1200" dirty="0"/>
        </a:p>
      </dsp:txBody>
      <dsp:txXfrm>
        <a:off x="4265190" y="586892"/>
        <a:ext cx="1773126" cy="374808"/>
      </dsp:txXfrm>
    </dsp:sp>
    <dsp:sp modelId="{DDFCB17F-70DF-4F58-9056-245132AB010D}">
      <dsp:nvSpPr>
        <dsp:cNvPr id="0" name=""/>
        <dsp:cNvSpPr/>
      </dsp:nvSpPr>
      <dsp:spPr>
        <a:xfrm>
          <a:off x="4265190" y="1115310"/>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location</a:t>
          </a:r>
          <a:endParaRPr lang="en-US" sz="1800" kern="1200" dirty="0"/>
        </a:p>
      </dsp:txBody>
      <dsp:txXfrm>
        <a:off x="4265190" y="1115310"/>
        <a:ext cx="1773126" cy="374808"/>
      </dsp:txXfrm>
    </dsp:sp>
    <dsp:sp modelId="{B02C66AF-3B2B-4719-BA03-314BB5C5D01B}">
      <dsp:nvSpPr>
        <dsp:cNvPr id="0" name=""/>
        <dsp:cNvSpPr/>
      </dsp:nvSpPr>
      <dsp:spPr>
        <a:xfrm>
          <a:off x="4265190" y="1643728"/>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role</a:t>
          </a:r>
          <a:endParaRPr lang="en-US" sz="1800" kern="1200" dirty="0"/>
        </a:p>
      </dsp:txBody>
      <dsp:txXfrm>
        <a:off x="4265190" y="1643728"/>
        <a:ext cx="1773126" cy="374808"/>
      </dsp:txXfrm>
    </dsp:sp>
    <dsp:sp modelId="{5CA30DB7-E4EE-4512-B801-026509C4B25E}">
      <dsp:nvSpPr>
        <dsp:cNvPr id="0" name=""/>
        <dsp:cNvSpPr/>
      </dsp:nvSpPr>
      <dsp:spPr>
        <a:xfrm>
          <a:off x="4265190" y="2172147"/>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en-US" sz="1400" kern="1200" dirty="0"/>
            <a:t>contact information</a:t>
          </a:r>
          <a:endParaRPr lang="en-US" sz="1400" kern="1200" dirty="0"/>
        </a:p>
      </dsp:txBody>
      <dsp:txXfrm>
        <a:off x="4265190" y="2172147"/>
        <a:ext cx="1773126" cy="374808"/>
      </dsp:txXfrm>
    </dsp:sp>
    <dsp:sp modelId="{DF765526-C424-4C58-BBB5-A76699FB4937}">
      <dsp:nvSpPr>
        <dsp:cNvPr id="0" name=""/>
        <dsp:cNvSpPr/>
      </dsp:nvSpPr>
      <dsp:spPr>
        <a:xfrm>
          <a:off x="2532690" y="2870759"/>
          <a:ext cx="1493617" cy="56283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t>Classification</a:t>
          </a:r>
          <a:endParaRPr lang="en-US" sz="1800" kern="1200" dirty="0"/>
        </a:p>
      </dsp:txBody>
      <dsp:txXfrm>
        <a:off x="2532690" y="2870759"/>
        <a:ext cx="1493617" cy="562838"/>
      </dsp:txXfrm>
    </dsp:sp>
    <dsp:sp modelId="{9A6EACD7-B804-416D-A01F-1BA19DC73EC3}">
      <dsp:nvSpPr>
        <dsp:cNvPr id="0" name=""/>
        <dsp:cNvSpPr/>
      </dsp:nvSpPr>
      <dsp:spPr>
        <a:xfrm>
          <a:off x="4272084" y="2700565"/>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en-US" sz="1400" kern="1200" dirty="0"/>
            <a:t>internal or external</a:t>
          </a:r>
          <a:endParaRPr lang="en-US" sz="1400" kern="1200" dirty="0"/>
        </a:p>
      </dsp:txBody>
      <dsp:txXfrm>
        <a:off x="4272084" y="2700565"/>
        <a:ext cx="1773126" cy="374808"/>
      </dsp:txXfrm>
    </dsp:sp>
    <dsp:sp modelId="{8701EC63-C104-451E-AF81-9F29F9CAF5F0}">
      <dsp:nvSpPr>
        <dsp:cNvPr id="0" name=""/>
        <dsp:cNvSpPr/>
      </dsp:nvSpPr>
      <dsp:spPr>
        <a:xfrm>
          <a:off x="4272084" y="3228983"/>
          <a:ext cx="1773126" cy="374808"/>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en-US" sz="1200" kern="1200" dirty="0"/>
            <a:t>supporter or resistant</a:t>
          </a:r>
          <a:endParaRPr lang="en-US" sz="1200" kern="1200" dirty="0"/>
        </a:p>
      </dsp:txBody>
      <dsp:txXfrm>
        <a:off x="4272084" y="3228983"/>
        <a:ext cx="1773126" cy="37480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5FE62B-CA08-4D47-900B-A9188A1938BE}">
      <dsp:nvSpPr>
        <dsp:cNvPr id="0" name=""/>
        <dsp:cNvSpPr/>
      </dsp:nvSpPr>
      <dsp:spPr>
        <a:xfrm>
          <a:off x="1616367" y="1289092"/>
          <a:ext cx="2394511" cy="560075"/>
        </a:xfrm>
        <a:prstGeom prst="roundRect">
          <a:avLst>
            <a:gd name="adj" fmla="val 10000"/>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Stakeholder Engagement Levels</a:t>
          </a:r>
        </a:p>
      </dsp:txBody>
      <dsp:txXfrm>
        <a:off x="1632771" y="1305496"/>
        <a:ext cx="2361703" cy="527267"/>
      </dsp:txXfrm>
    </dsp:sp>
    <dsp:sp modelId="{9B8A28A3-D5E9-4127-B313-0D265387E891}">
      <dsp:nvSpPr>
        <dsp:cNvPr id="0" name=""/>
        <dsp:cNvSpPr/>
      </dsp:nvSpPr>
      <dsp:spPr>
        <a:xfrm rot="17350740">
          <a:off x="3552973" y="908981"/>
          <a:ext cx="1363872" cy="32124"/>
        </a:xfrm>
        <a:custGeom>
          <a:avLst/>
          <a:gdLst/>
          <a:ahLst/>
          <a:cxnLst/>
          <a:rect l="0" t="0" r="0" b="0"/>
          <a:pathLst>
            <a:path>
              <a:moveTo>
                <a:pt x="0" y="16062"/>
              </a:moveTo>
              <a:lnTo>
                <a:pt x="1363872"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00812" y="890946"/>
        <a:ext cx="68193" cy="68193"/>
      </dsp:txXfrm>
    </dsp:sp>
    <dsp:sp modelId="{FCD2E914-F1AA-4DFA-885D-5E943DC93CB9}">
      <dsp:nvSpPr>
        <dsp:cNvPr id="0" name=""/>
        <dsp:cNvSpPr/>
      </dsp:nvSpPr>
      <dsp:spPr>
        <a:xfrm>
          <a:off x="4458939" y="919"/>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Supportive</a:t>
          </a:r>
        </a:p>
      </dsp:txBody>
      <dsp:txXfrm>
        <a:off x="4475343" y="17323"/>
        <a:ext cx="1087342" cy="527267"/>
      </dsp:txXfrm>
    </dsp:sp>
    <dsp:sp modelId="{3C36186C-D968-429D-950F-6D3D395F400F}">
      <dsp:nvSpPr>
        <dsp:cNvPr id="0" name=""/>
        <dsp:cNvSpPr/>
      </dsp:nvSpPr>
      <dsp:spPr>
        <a:xfrm rot="18289469">
          <a:off x="3842606" y="1231024"/>
          <a:ext cx="784605" cy="32124"/>
        </a:xfrm>
        <a:custGeom>
          <a:avLst/>
          <a:gdLst/>
          <a:ahLst/>
          <a:cxnLst/>
          <a:rect l="0" t="0" r="0" b="0"/>
          <a:pathLst>
            <a:path>
              <a:moveTo>
                <a:pt x="0" y="16062"/>
              </a:moveTo>
              <a:lnTo>
                <a:pt x="784605"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15294" y="1227471"/>
        <a:ext cx="39230" cy="39230"/>
      </dsp:txXfrm>
    </dsp:sp>
    <dsp:sp modelId="{7C6B28A9-AB5E-4DF9-9AD2-3D2AC766304C}">
      <dsp:nvSpPr>
        <dsp:cNvPr id="0" name=""/>
        <dsp:cNvSpPr/>
      </dsp:nvSpPr>
      <dsp:spPr>
        <a:xfrm>
          <a:off x="4458939" y="645005"/>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Leading</a:t>
          </a:r>
        </a:p>
      </dsp:txBody>
      <dsp:txXfrm>
        <a:off x="4475343" y="661409"/>
        <a:ext cx="1087342" cy="527267"/>
      </dsp:txXfrm>
    </dsp:sp>
    <dsp:sp modelId="{D0289D1F-57AA-4199-80B7-8B04F3766709}">
      <dsp:nvSpPr>
        <dsp:cNvPr id="0" name=""/>
        <dsp:cNvSpPr/>
      </dsp:nvSpPr>
      <dsp:spPr>
        <a:xfrm>
          <a:off x="4010879" y="1553067"/>
          <a:ext cx="448060" cy="32124"/>
        </a:xfrm>
        <a:custGeom>
          <a:avLst/>
          <a:gdLst/>
          <a:ahLst/>
          <a:cxnLst/>
          <a:rect l="0" t="0" r="0" b="0"/>
          <a:pathLst>
            <a:path>
              <a:moveTo>
                <a:pt x="0" y="16062"/>
              </a:moveTo>
              <a:lnTo>
                <a:pt x="448060"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23707" y="1557928"/>
        <a:ext cx="22403" cy="22403"/>
      </dsp:txXfrm>
    </dsp:sp>
    <dsp:sp modelId="{C692402E-2E53-4B66-AB42-FBEB07741EDA}">
      <dsp:nvSpPr>
        <dsp:cNvPr id="0" name=""/>
        <dsp:cNvSpPr/>
      </dsp:nvSpPr>
      <dsp:spPr>
        <a:xfrm>
          <a:off x="4458939" y="1289092"/>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Neutral</a:t>
          </a:r>
        </a:p>
      </dsp:txBody>
      <dsp:txXfrm>
        <a:off x="4475343" y="1305496"/>
        <a:ext cx="1087342" cy="527267"/>
      </dsp:txXfrm>
    </dsp:sp>
    <dsp:sp modelId="{342D5F26-926E-4E2F-8A0B-8061552B1622}">
      <dsp:nvSpPr>
        <dsp:cNvPr id="0" name=""/>
        <dsp:cNvSpPr/>
      </dsp:nvSpPr>
      <dsp:spPr>
        <a:xfrm rot="3310531">
          <a:off x="3842606" y="1875111"/>
          <a:ext cx="784605" cy="32124"/>
        </a:xfrm>
        <a:custGeom>
          <a:avLst/>
          <a:gdLst/>
          <a:ahLst/>
          <a:cxnLst/>
          <a:rect l="0" t="0" r="0" b="0"/>
          <a:pathLst>
            <a:path>
              <a:moveTo>
                <a:pt x="0" y="16062"/>
              </a:moveTo>
              <a:lnTo>
                <a:pt x="784605"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15294" y="1871558"/>
        <a:ext cx="39230" cy="39230"/>
      </dsp:txXfrm>
    </dsp:sp>
    <dsp:sp modelId="{6D2DD8AA-A2A2-42C7-9982-1753BE63D90B}">
      <dsp:nvSpPr>
        <dsp:cNvPr id="0" name=""/>
        <dsp:cNvSpPr/>
      </dsp:nvSpPr>
      <dsp:spPr>
        <a:xfrm>
          <a:off x="4458939" y="1933178"/>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Unaware</a:t>
          </a:r>
        </a:p>
      </dsp:txBody>
      <dsp:txXfrm>
        <a:off x="4475343" y="1949582"/>
        <a:ext cx="1087342" cy="527267"/>
      </dsp:txXfrm>
    </dsp:sp>
    <dsp:sp modelId="{61BF6903-D3FD-4ACF-9BC8-C405A949E236}">
      <dsp:nvSpPr>
        <dsp:cNvPr id="0" name=""/>
        <dsp:cNvSpPr/>
      </dsp:nvSpPr>
      <dsp:spPr>
        <a:xfrm rot="4249260">
          <a:off x="3552973" y="2197154"/>
          <a:ext cx="1363872" cy="32124"/>
        </a:xfrm>
        <a:custGeom>
          <a:avLst/>
          <a:gdLst/>
          <a:ahLst/>
          <a:cxnLst/>
          <a:rect l="0" t="0" r="0" b="0"/>
          <a:pathLst>
            <a:path>
              <a:moveTo>
                <a:pt x="0" y="16062"/>
              </a:moveTo>
              <a:lnTo>
                <a:pt x="1363872" y="16062"/>
              </a:lnTo>
            </a:path>
          </a:pathLst>
        </a:custGeom>
        <a:noFill/>
        <a:ln w="12700" cap="flat" cmpd="sng" algn="ctr">
          <a:solidFill>
            <a:schemeClr val="accent4">
              <a:tint val="99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00812" y="2179119"/>
        <a:ext cx="68193" cy="68193"/>
      </dsp:txXfrm>
    </dsp:sp>
    <dsp:sp modelId="{2ACCEFBA-D506-4392-BB65-19043656BE57}">
      <dsp:nvSpPr>
        <dsp:cNvPr id="0" name=""/>
        <dsp:cNvSpPr/>
      </dsp:nvSpPr>
      <dsp:spPr>
        <a:xfrm>
          <a:off x="4458939" y="2577265"/>
          <a:ext cx="1120150" cy="560075"/>
        </a:xfrm>
        <a:prstGeom prst="roundRect">
          <a:avLst>
            <a:gd name="adj" fmla="val 10000"/>
          </a:avLst>
        </a:prstGeom>
        <a:gradFill rotWithShape="0">
          <a:gsLst>
            <a:gs pos="0">
              <a:schemeClr val="accent4">
                <a:tint val="99000"/>
                <a:hueOff val="0"/>
                <a:satOff val="0"/>
                <a:lumOff val="0"/>
                <a:alphaOff val="0"/>
                <a:satMod val="103000"/>
                <a:lumMod val="102000"/>
                <a:tint val="94000"/>
              </a:schemeClr>
            </a:gs>
            <a:gs pos="50000">
              <a:schemeClr val="accent4">
                <a:tint val="99000"/>
                <a:hueOff val="0"/>
                <a:satOff val="0"/>
                <a:lumOff val="0"/>
                <a:alphaOff val="0"/>
                <a:satMod val="110000"/>
                <a:lumMod val="100000"/>
                <a:shade val="100000"/>
              </a:schemeClr>
            </a:gs>
            <a:gs pos="100000">
              <a:schemeClr val="accent4">
                <a:tint val="99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Resistant</a:t>
          </a:r>
        </a:p>
      </dsp:txBody>
      <dsp:txXfrm>
        <a:off x="4475343" y="2593669"/>
        <a:ext cx="1087342" cy="52726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0DABE2-4EC6-4591-9264-D9BA811D131F}">
      <dsp:nvSpPr>
        <dsp:cNvPr id="0" name=""/>
        <dsp:cNvSpPr/>
      </dsp:nvSpPr>
      <dsp:spPr>
        <a:xfrm>
          <a:off x="159573" y="100620"/>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E23442BE-2792-4295-B2F3-09C53C0559C9}">
      <dsp:nvSpPr>
        <dsp:cNvPr id="0" name=""/>
        <dsp:cNvSpPr/>
      </dsp:nvSpPr>
      <dsp:spPr>
        <a:xfrm>
          <a:off x="349892" y="290939"/>
          <a:ext cx="525643" cy="5256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838C333A-DA2C-4C95-B73C-D62C3248E7AC}">
      <dsp:nvSpPr>
        <dsp:cNvPr id="0" name=""/>
        <dsp:cNvSpPr/>
      </dsp:nvSpPr>
      <dsp:spPr>
        <a:xfrm>
          <a:off x="1260057" y="100620"/>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Schedule  </a:t>
          </a:r>
          <a:endParaRPr lang="en-US" sz="2800" kern="1200" dirty="0"/>
        </a:p>
      </dsp:txBody>
      <dsp:txXfrm>
        <a:off x="1260057" y="100620"/>
        <a:ext cx="2136234" cy="906281"/>
      </dsp:txXfrm>
    </dsp:sp>
    <dsp:sp modelId="{E37E6B0A-9353-48A0-A702-28EEBBC6BD1E}">
      <dsp:nvSpPr>
        <dsp:cNvPr id="0" name=""/>
        <dsp:cNvSpPr/>
      </dsp:nvSpPr>
      <dsp:spPr>
        <a:xfrm>
          <a:off x="3768514" y="100620"/>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43FA4F89-47A8-4317-95F9-E23D0622E0C4}">
      <dsp:nvSpPr>
        <dsp:cNvPr id="0" name=""/>
        <dsp:cNvSpPr/>
      </dsp:nvSpPr>
      <dsp:spPr>
        <a:xfrm>
          <a:off x="3958833" y="290939"/>
          <a:ext cx="525643" cy="5256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C97514A-2482-4154-9B7F-FF75A0959765}">
      <dsp:nvSpPr>
        <dsp:cNvPr id="0" name=""/>
        <dsp:cNvSpPr/>
      </dsp:nvSpPr>
      <dsp:spPr>
        <a:xfrm>
          <a:off x="4868999" y="100620"/>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Resource  </a:t>
          </a:r>
          <a:endParaRPr lang="en-US" sz="2800" kern="1200" dirty="0"/>
        </a:p>
      </dsp:txBody>
      <dsp:txXfrm>
        <a:off x="4868999" y="100620"/>
        <a:ext cx="2136234" cy="906281"/>
      </dsp:txXfrm>
    </dsp:sp>
    <dsp:sp modelId="{A30F30E3-116D-4A5E-8D23-D42DB968B318}">
      <dsp:nvSpPr>
        <dsp:cNvPr id="0" name=""/>
        <dsp:cNvSpPr/>
      </dsp:nvSpPr>
      <dsp:spPr>
        <a:xfrm>
          <a:off x="7377455" y="100620"/>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FE792A2C-BD52-4670-8DA1-EF6B9A72ECED}">
      <dsp:nvSpPr>
        <dsp:cNvPr id="0" name=""/>
        <dsp:cNvSpPr/>
      </dsp:nvSpPr>
      <dsp:spPr>
        <a:xfrm>
          <a:off x="7567774" y="290939"/>
          <a:ext cx="525643" cy="5256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0EF97C3-5F76-4ADE-8CFD-22E2FDA872FF}">
      <dsp:nvSpPr>
        <dsp:cNvPr id="0" name=""/>
        <dsp:cNvSpPr/>
      </dsp:nvSpPr>
      <dsp:spPr>
        <a:xfrm>
          <a:off x="8477940" y="100620"/>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Budget  </a:t>
          </a:r>
          <a:endParaRPr lang="en-US" sz="2800" kern="1200" dirty="0"/>
        </a:p>
      </dsp:txBody>
      <dsp:txXfrm>
        <a:off x="8477940" y="100620"/>
        <a:ext cx="2136234" cy="906281"/>
      </dsp:txXfrm>
    </dsp:sp>
    <dsp:sp modelId="{503FCC29-F22E-4FB6-A92C-1C17BC0486FF}">
      <dsp:nvSpPr>
        <dsp:cNvPr id="0" name=""/>
        <dsp:cNvSpPr/>
      </dsp:nvSpPr>
      <dsp:spPr>
        <a:xfrm>
          <a:off x="159573" y="1419366"/>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10B7658-B23E-403A-B99F-9A66D90FD28A}">
      <dsp:nvSpPr>
        <dsp:cNvPr id="0" name=""/>
        <dsp:cNvSpPr/>
      </dsp:nvSpPr>
      <dsp:spPr>
        <a:xfrm>
          <a:off x="349892" y="1609685"/>
          <a:ext cx="525643" cy="52564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5600F6DD-C53A-488C-B985-4A899D356472}">
      <dsp:nvSpPr>
        <dsp:cNvPr id="0" name=""/>
        <dsp:cNvSpPr/>
      </dsp:nvSpPr>
      <dsp:spPr>
        <a:xfrm>
          <a:off x="1260057" y="1419366"/>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Technical</a:t>
          </a:r>
          <a:endParaRPr lang="en-US" sz="2800" kern="1200" dirty="0"/>
        </a:p>
      </dsp:txBody>
      <dsp:txXfrm>
        <a:off x="1260057" y="1419366"/>
        <a:ext cx="2136234" cy="906281"/>
      </dsp:txXfrm>
    </dsp:sp>
    <dsp:sp modelId="{61EA8172-28B5-44B1-981C-E08E6DD8E818}">
      <dsp:nvSpPr>
        <dsp:cNvPr id="0" name=""/>
        <dsp:cNvSpPr/>
      </dsp:nvSpPr>
      <dsp:spPr>
        <a:xfrm>
          <a:off x="3768514" y="1419366"/>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199F0B3B-7CBC-4DF4-B68B-EE5C090E12D7}">
      <dsp:nvSpPr>
        <dsp:cNvPr id="0" name=""/>
        <dsp:cNvSpPr/>
      </dsp:nvSpPr>
      <dsp:spPr>
        <a:xfrm>
          <a:off x="3958833" y="1609685"/>
          <a:ext cx="525643" cy="52564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3821FD0-1085-4B55-8995-D0A3FE76418F}">
      <dsp:nvSpPr>
        <dsp:cNvPr id="0" name=""/>
        <dsp:cNvSpPr/>
      </dsp:nvSpPr>
      <dsp:spPr>
        <a:xfrm>
          <a:off x="4868999" y="1419366"/>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0" i="0" kern="1200" dirty="0"/>
            <a:t>Scope  </a:t>
          </a:r>
          <a:endParaRPr lang="en-US" sz="2800" kern="1200" dirty="0"/>
        </a:p>
      </dsp:txBody>
      <dsp:txXfrm>
        <a:off x="4868999" y="1419366"/>
        <a:ext cx="2136234" cy="906281"/>
      </dsp:txXfrm>
    </dsp:sp>
    <dsp:sp modelId="{8B5963A0-1691-4BE9-B4DB-DEB01F9D9560}">
      <dsp:nvSpPr>
        <dsp:cNvPr id="0" name=""/>
        <dsp:cNvSpPr/>
      </dsp:nvSpPr>
      <dsp:spPr>
        <a:xfrm>
          <a:off x="7377455" y="1419366"/>
          <a:ext cx="906281" cy="90628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DFAA4C6D-5480-45CC-AF46-2FAB2D1CC52A}">
      <dsp:nvSpPr>
        <dsp:cNvPr id="0" name=""/>
        <dsp:cNvSpPr/>
      </dsp:nvSpPr>
      <dsp:spPr>
        <a:xfrm>
          <a:off x="7567774" y="1609685"/>
          <a:ext cx="525643" cy="525643"/>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71C83F15-431E-46B4-AFCA-3769E48010E9}">
      <dsp:nvSpPr>
        <dsp:cNvPr id="0" name=""/>
        <dsp:cNvSpPr/>
      </dsp:nvSpPr>
      <dsp:spPr>
        <a:xfrm>
          <a:off x="8477940" y="1419366"/>
          <a:ext cx="2136234" cy="906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i="0" kern="1200" dirty="0"/>
            <a:t>Environmental </a:t>
          </a:r>
          <a:endParaRPr lang="en-US" sz="2400" kern="1200" dirty="0"/>
        </a:p>
      </dsp:txBody>
      <dsp:txXfrm>
        <a:off x="8477940" y="1419366"/>
        <a:ext cx="2136234" cy="906281"/>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sv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ar-E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03922F4E-F7FD-4AC5-B914-63C29241AD2F}" type="datetimeFigureOut">
              <a:rPr lang="ar-EG" smtClean="0"/>
              <a:t>27/10/1444</a:t>
            </a:fld>
            <a:endParaRPr lang="ar-E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ar-E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ar-E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D1A1E513-53D5-4E6A-A5E0-BB891F5E7D6D}" type="slidenum">
              <a:rPr lang="ar-EG" smtClean="0"/>
              <a:t>‹#›</a:t>
            </a:fld>
            <a:endParaRPr lang="ar-EG"/>
          </a:p>
        </p:txBody>
      </p:sp>
    </p:spTree>
    <p:extLst>
      <p:ext uri="{BB962C8B-B14F-4D97-AF65-F5344CB8AC3E}">
        <p14:creationId xmlns:p14="http://schemas.microsoft.com/office/powerpoint/2010/main" val="4016218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altLang="en-US" b="1" dirty="0"/>
              <a:t>Project management tools and techniques </a:t>
            </a:r>
            <a:r>
              <a:rPr lang="en-US" altLang="en-US" dirty="0"/>
              <a:t>assist project managers and their teams in various aspects of project management</a:t>
            </a:r>
          </a:p>
          <a:p>
            <a:pPr>
              <a:lnSpc>
                <a:spcPct val="150000"/>
              </a:lnSpc>
            </a:pPr>
            <a:r>
              <a:rPr lang="en-US" altLang="en-US" dirty="0"/>
              <a:t>Some specific ones include</a:t>
            </a:r>
          </a:p>
          <a:p>
            <a:pPr lvl="1">
              <a:lnSpc>
                <a:spcPct val="150000"/>
              </a:lnSpc>
            </a:pPr>
            <a:r>
              <a:rPr lang="en-US" altLang="en-US" dirty="0"/>
              <a:t>Project charter, scope statement, and WBS (scope)</a:t>
            </a:r>
          </a:p>
          <a:p>
            <a:pPr lvl="1">
              <a:lnSpc>
                <a:spcPct val="150000"/>
              </a:lnSpc>
            </a:pPr>
            <a:r>
              <a:rPr lang="en-US" altLang="en-US" dirty="0"/>
              <a:t>Gantt charts, network diagrams, critical path analysis, critical chain scheduling (time)</a:t>
            </a:r>
          </a:p>
          <a:p>
            <a:pPr lvl="1">
              <a:lnSpc>
                <a:spcPct val="150000"/>
              </a:lnSpc>
            </a:pPr>
            <a:r>
              <a:rPr lang="en-US" altLang="en-US" dirty="0"/>
              <a:t>Cost estimates and earned value management (cost)</a:t>
            </a:r>
          </a:p>
          <a:p>
            <a:pPr marL="392113" lvl="1" indent="0">
              <a:lnSpc>
                <a:spcPct val="150000"/>
              </a:lnSpc>
              <a:buNone/>
            </a:pPr>
            <a:endParaRPr lang="en-US" altLang="en-US"/>
          </a:p>
          <a:p>
            <a:endParaRPr lang="ar-EG"/>
          </a:p>
        </p:txBody>
      </p:sp>
      <p:sp>
        <p:nvSpPr>
          <p:cNvPr id="4" name="Slide Number Placeholder 3"/>
          <p:cNvSpPr>
            <a:spLocks noGrp="1"/>
          </p:cNvSpPr>
          <p:nvPr>
            <p:ph type="sldNum" sz="quarter" idx="5"/>
          </p:nvPr>
        </p:nvSpPr>
        <p:spPr/>
        <p:txBody>
          <a:bodyPr/>
          <a:lstStyle/>
          <a:p>
            <a:fld id="{D1A1E513-53D5-4E6A-A5E0-BB891F5E7D6D}" type="slidenum">
              <a:rPr lang="ar-EG" smtClean="0"/>
              <a:t>12</a:t>
            </a:fld>
            <a:endParaRPr lang="ar-EG"/>
          </a:p>
        </p:txBody>
      </p:sp>
    </p:spTree>
    <p:extLst>
      <p:ext uri="{BB962C8B-B14F-4D97-AF65-F5344CB8AC3E}">
        <p14:creationId xmlns:p14="http://schemas.microsoft.com/office/powerpoint/2010/main" val="3329403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20000"/>
              </a:lnSpc>
            </a:pPr>
            <a:r>
              <a:rPr lang="en-US" altLang="en-US" dirty="0"/>
              <a:t>A </a:t>
            </a:r>
            <a:r>
              <a:rPr lang="en-US" altLang="en-US" b="1" dirty="0"/>
              <a:t>systems approach </a:t>
            </a:r>
            <a:r>
              <a:rPr lang="en-US" altLang="en-US" dirty="0"/>
              <a:t>emerged to describe a more analytical approach to management and problem solving</a:t>
            </a:r>
          </a:p>
          <a:p>
            <a:pPr algn="just">
              <a:lnSpc>
                <a:spcPct val="120000"/>
              </a:lnSpc>
            </a:pPr>
            <a:endParaRPr lang="en-US" altLang="en-US" sz="100" dirty="0"/>
          </a:p>
          <a:p>
            <a:pPr algn="just">
              <a:lnSpc>
                <a:spcPct val="120000"/>
              </a:lnSpc>
            </a:pPr>
            <a:r>
              <a:rPr lang="en-US" altLang="en-US" dirty="0"/>
              <a:t>Three parts include:</a:t>
            </a:r>
          </a:p>
          <a:p>
            <a:pPr lvl="1" algn="just">
              <a:lnSpc>
                <a:spcPct val="120000"/>
              </a:lnSpc>
            </a:pPr>
            <a:r>
              <a:rPr lang="en-US" altLang="en-US" b="1" dirty="0"/>
              <a:t>Systems philosophy</a:t>
            </a:r>
            <a:r>
              <a:rPr lang="en-US" altLang="en-US" dirty="0"/>
              <a:t>: an overall model for thinking about things as systems</a:t>
            </a:r>
          </a:p>
          <a:p>
            <a:pPr lvl="1" algn="just">
              <a:lnSpc>
                <a:spcPct val="120000"/>
              </a:lnSpc>
            </a:pPr>
            <a:r>
              <a:rPr lang="en-US" altLang="en-US" b="1" dirty="0"/>
              <a:t>Systems analysis</a:t>
            </a:r>
            <a:r>
              <a:rPr lang="en-US" altLang="en-US" dirty="0"/>
              <a:t>: problem-solving approach</a:t>
            </a:r>
          </a:p>
          <a:p>
            <a:pPr lvl="1" algn="just">
              <a:lnSpc>
                <a:spcPct val="120000"/>
              </a:lnSpc>
            </a:pPr>
            <a:r>
              <a:rPr lang="en-US" altLang="en-US" b="1" dirty="0"/>
              <a:t>Systems management</a:t>
            </a:r>
            <a:r>
              <a:rPr lang="en-US" altLang="en-US" dirty="0"/>
              <a:t>: address business, technological, and organizational issues before making changes to systems</a:t>
            </a:r>
          </a:p>
          <a:p>
            <a:endParaRPr lang="en-US" dirty="0"/>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13</a:t>
            </a:fld>
            <a:endParaRPr lang="ar-EG"/>
          </a:p>
        </p:txBody>
      </p:sp>
    </p:spTree>
    <p:extLst>
      <p:ext uri="{BB962C8B-B14F-4D97-AF65-F5344CB8AC3E}">
        <p14:creationId xmlns:p14="http://schemas.microsoft.com/office/powerpoint/2010/main" val="1338929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vp</a:t>
            </a:r>
            <a:r>
              <a:rPr lang="en-US" dirty="0"/>
              <a:t> Vice President </a:t>
            </a:r>
          </a:p>
          <a:p>
            <a:r>
              <a:rPr lang="en-US" dirty="0"/>
              <a:t>chief executive officer (CEO),</a:t>
            </a:r>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14</a:t>
            </a:fld>
            <a:endParaRPr lang="ar-EG"/>
          </a:p>
        </p:txBody>
      </p:sp>
    </p:spTree>
    <p:extLst>
      <p:ext uri="{BB962C8B-B14F-4D97-AF65-F5344CB8AC3E}">
        <p14:creationId xmlns:p14="http://schemas.microsoft.com/office/powerpoint/2010/main" val="316084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24</a:t>
            </a:fld>
            <a:endParaRPr lang="ar-EG"/>
          </a:p>
        </p:txBody>
      </p:sp>
    </p:spTree>
    <p:extLst>
      <p:ext uri="{BB962C8B-B14F-4D97-AF65-F5344CB8AC3E}">
        <p14:creationId xmlns:p14="http://schemas.microsoft.com/office/powerpoint/2010/main" val="25819490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Work Breakdown Structure (WBS)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b="1" dirty="0"/>
              <a:t>Variance</a:t>
            </a:r>
            <a:r>
              <a:rPr lang="en-US" altLang="en-US" dirty="0"/>
              <a:t> is the difference between planned and actual performance</a:t>
            </a:r>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32</a:t>
            </a:fld>
            <a:endParaRPr lang="ar-EG"/>
          </a:p>
        </p:txBody>
      </p:sp>
    </p:spTree>
    <p:extLst>
      <p:ext uri="{BB962C8B-B14F-4D97-AF65-F5344CB8AC3E}">
        <p14:creationId xmlns:p14="http://schemas.microsoft.com/office/powerpoint/2010/main" val="11908592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50E17"/>
                </a:solidFill>
                <a:effectLst/>
                <a:latin typeface="-apple-system"/>
              </a:rPr>
              <a:t>The Resource Breakdown Structure (RBS) is a </a:t>
            </a:r>
            <a:r>
              <a:rPr lang="en-US" b="0" i="0" u="none" strike="noStrike" dirty="0">
                <a:solidFill>
                  <a:srgbClr val="050E17"/>
                </a:solidFill>
                <a:effectLst/>
                <a:latin typeface="-apple-system"/>
              </a:rPr>
              <a:t>hierarchical chart</a:t>
            </a:r>
            <a:r>
              <a:rPr lang="en-US" b="0" i="0" dirty="0">
                <a:solidFill>
                  <a:srgbClr val="050E17"/>
                </a:solidFill>
                <a:effectLst/>
                <a:latin typeface="-apple-system"/>
              </a:rPr>
              <a:t> or diagram that breaks down a project's resources by category and organizes them in a logical and structured manner. The </a:t>
            </a:r>
            <a:r>
              <a:rPr lang="en-US" b="0" i="0" u="none" strike="noStrike" dirty="0">
                <a:solidFill>
                  <a:srgbClr val="050E17"/>
                </a:solidFill>
                <a:effectLst/>
                <a:latin typeface="-apple-system"/>
              </a:rPr>
              <a:t>RBS</a:t>
            </a:r>
            <a:r>
              <a:rPr lang="en-US" b="0" i="0" dirty="0">
                <a:solidFill>
                  <a:srgbClr val="050E17"/>
                </a:solidFill>
                <a:effectLst/>
                <a:latin typeface="-apple-system"/>
              </a:rPr>
              <a:t> is a tool used in </a:t>
            </a:r>
            <a:r>
              <a:rPr lang="en-US" b="0" i="0" u="none" strike="noStrike" dirty="0">
                <a:solidFill>
                  <a:srgbClr val="050E17"/>
                </a:solidFill>
                <a:effectLst/>
                <a:latin typeface="-apple-system"/>
              </a:rPr>
              <a:t>project management</a:t>
            </a:r>
            <a:r>
              <a:rPr lang="en-US" b="0" i="0" dirty="0">
                <a:solidFill>
                  <a:srgbClr val="050E17"/>
                </a:solidFill>
                <a:effectLst/>
                <a:latin typeface="-apple-system"/>
              </a:rPr>
              <a:t> to help plan and manage the resources needed to complete a project.</a:t>
            </a:r>
          </a:p>
          <a:p>
            <a:pPr algn="l"/>
            <a:r>
              <a:rPr lang="en-US" b="0" i="0" dirty="0">
                <a:solidFill>
                  <a:srgbClr val="050E17"/>
                </a:solidFill>
                <a:effectLst/>
                <a:latin typeface="-apple-system"/>
              </a:rPr>
              <a:t>The RBS typically starts with the major categories of resources needed for a project, such as labor, equipment, materials, and facilities. Each category is then further broken down into subcategories, which may be based on the type of resource, the location where it will be used, or other relevant factors.</a:t>
            </a:r>
          </a:p>
          <a:p>
            <a:pPr algn="l"/>
            <a:r>
              <a:rPr lang="en-US" b="0" i="0" dirty="0">
                <a:solidFill>
                  <a:srgbClr val="050E17"/>
                </a:solidFill>
                <a:effectLst/>
                <a:latin typeface="-apple-system"/>
              </a:rPr>
              <a:t>For example, under the category of labor, the RBS might include subcategories such as project management, engineering, construction, and administrative support. Each of these subcategories could then be further broken down into specific </a:t>
            </a:r>
            <a:r>
              <a:rPr lang="en-US" b="0" i="0" u="none" strike="noStrike" dirty="0">
                <a:solidFill>
                  <a:srgbClr val="050E17"/>
                </a:solidFill>
                <a:effectLst/>
                <a:latin typeface="-apple-system"/>
              </a:rPr>
              <a:t>job roles</a:t>
            </a:r>
            <a:r>
              <a:rPr lang="en-US" b="0" i="0" dirty="0">
                <a:solidFill>
                  <a:srgbClr val="050E17"/>
                </a:solidFill>
                <a:effectLst/>
                <a:latin typeface="-apple-system"/>
              </a:rPr>
              <a:t> or functions.</a:t>
            </a:r>
          </a:p>
          <a:p>
            <a:pPr algn="l"/>
            <a:r>
              <a:rPr lang="en-US" b="0" i="0" dirty="0">
                <a:solidFill>
                  <a:srgbClr val="050E17"/>
                </a:solidFill>
                <a:effectLst/>
                <a:latin typeface="-apple-system"/>
              </a:rPr>
              <a:t>By breaking down resources in this way, the RBS helps project managers identify the specific resources needed for each part of the project and allocate them appropriately. It also provides a framework for tracking and managing </a:t>
            </a:r>
            <a:r>
              <a:rPr lang="en-US" b="0" i="0" u="none" strike="noStrike" dirty="0">
                <a:solidFill>
                  <a:srgbClr val="050E17"/>
                </a:solidFill>
                <a:effectLst/>
                <a:latin typeface="-apple-system"/>
              </a:rPr>
              <a:t>resource usage</a:t>
            </a:r>
            <a:r>
              <a:rPr lang="en-US" b="0" i="0" dirty="0">
                <a:solidFill>
                  <a:srgbClr val="050E17"/>
                </a:solidFill>
                <a:effectLst/>
                <a:latin typeface="-apple-system"/>
              </a:rPr>
              <a:t> throughout the project's lifecycle.</a:t>
            </a:r>
          </a:p>
          <a:p>
            <a:pPr algn="l"/>
            <a:r>
              <a:rPr lang="en-US" b="0" i="0" dirty="0">
                <a:solidFill>
                  <a:srgbClr val="050E17"/>
                </a:solidFill>
                <a:effectLst/>
                <a:latin typeface="-apple-system"/>
              </a:rPr>
              <a:t>The RBS is often used in conjunction with other </a:t>
            </a:r>
            <a:r>
              <a:rPr lang="en-US" b="0" i="0" u="none" strike="noStrike" dirty="0">
                <a:solidFill>
                  <a:srgbClr val="050E17"/>
                </a:solidFill>
                <a:effectLst/>
                <a:latin typeface="-apple-system"/>
              </a:rPr>
              <a:t>project management tools</a:t>
            </a:r>
            <a:r>
              <a:rPr lang="en-US" b="0" i="0" dirty="0">
                <a:solidFill>
                  <a:srgbClr val="050E17"/>
                </a:solidFill>
                <a:effectLst/>
                <a:latin typeface="-apple-system"/>
              </a:rPr>
              <a:t>, such as the </a:t>
            </a:r>
            <a:r>
              <a:rPr lang="en-US" b="0" i="0" u="none" strike="noStrike" dirty="0">
                <a:solidFill>
                  <a:srgbClr val="050E17"/>
                </a:solidFill>
                <a:effectLst/>
                <a:latin typeface="-apple-system"/>
              </a:rPr>
              <a:t>Work Breakdown Structure</a:t>
            </a:r>
            <a:r>
              <a:rPr lang="en-US" b="0" i="0" dirty="0">
                <a:solidFill>
                  <a:srgbClr val="050E17"/>
                </a:solidFill>
                <a:effectLst/>
                <a:latin typeface="-apple-system"/>
              </a:rPr>
              <a:t> (</a:t>
            </a:r>
            <a:r>
              <a:rPr lang="en-US" b="0" i="0" u="none" strike="noStrike" dirty="0">
                <a:solidFill>
                  <a:srgbClr val="050E17"/>
                </a:solidFill>
                <a:effectLst/>
                <a:latin typeface="-apple-system"/>
              </a:rPr>
              <a:t>WBS</a:t>
            </a:r>
            <a:r>
              <a:rPr lang="en-US" b="0" i="0" dirty="0">
                <a:solidFill>
                  <a:srgbClr val="050E17"/>
                </a:solidFill>
                <a:effectLst/>
                <a:latin typeface="-apple-system"/>
              </a:rPr>
              <a:t>), which breaks down the project into smaller, more manageable tasks. Together, the RBS and WBS provide a comprehensive view of the project's </a:t>
            </a:r>
            <a:r>
              <a:rPr lang="en-US" b="0" i="0" u="none" strike="noStrike" dirty="0">
                <a:solidFill>
                  <a:srgbClr val="050E17"/>
                </a:solidFill>
                <a:effectLst/>
                <a:latin typeface="-apple-system"/>
              </a:rPr>
              <a:t>resource needs</a:t>
            </a:r>
            <a:r>
              <a:rPr lang="en-US" b="0" i="0" dirty="0">
                <a:solidFill>
                  <a:srgbClr val="050E17"/>
                </a:solidFill>
                <a:effectLst/>
                <a:latin typeface="-apple-system"/>
              </a:rPr>
              <a:t> and help ensure that the project is completed on time, within budget, and to the required quality standards.</a:t>
            </a:r>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40</a:t>
            </a:fld>
            <a:endParaRPr lang="ar-EG"/>
          </a:p>
        </p:txBody>
      </p:sp>
    </p:spTree>
    <p:extLst>
      <p:ext uri="{BB962C8B-B14F-4D97-AF65-F5344CB8AC3E}">
        <p14:creationId xmlns:p14="http://schemas.microsoft.com/office/powerpoint/2010/main" val="1088533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examples</a:t>
            </a:r>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43</a:t>
            </a:fld>
            <a:endParaRPr lang="ar-EG"/>
          </a:p>
        </p:txBody>
      </p:sp>
    </p:spTree>
    <p:extLst>
      <p:ext uri="{BB962C8B-B14F-4D97-AF65-F5344CB8AC3E}">
        <p14:creationId xmlns:p14="http://schemas.microsoft.com/office/powerpoint/2010/main" val="460218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ct val="50000"/>
              </a:spcBef>
            </a:pPr>
            <a:r>
              <a:rPr lang="en-US" altLang="en-US" sz="1200" b="1" dirty="0"/>
              <a:t>Yield</a:t>
            </a:r>
            <a:r>
              <a:rPr lang="en-US" altLang="en-US" sz="1200" dirty="0"/>
              <a:t> represents the number of units handled correctly through the process steps</a:t>
            </a:r>
          </a:p>
          <a:p>
            <a:pPr algn="l" rtl="0">
              <a:spcBef>
                <a:spcPct val="50000"/>
              </a:spcBef>
            </a:pPr>
            <a:r>
              <a:rPr lang="en-US" altLang="en-US" sz="1200" dirty="0"/>
              <a:t>A </a:t>
            </a:r>
            <a:r>
              <a:rPr lang="en-US" altLang="en-US" sz="1200" b="1" dirty="0"/>
              <a:t>defect</a:t>
            </a:r>
            <a:r>
              <a:rPr lang="en-US" altLang="en-US" sz="1200" dirty="0"/>
              <a:t> is any instance where the product or service fails to meet customer requirements</a:t>
            </a:r>
          </a:p>
          <a:p>
            <a:endParaRPr lang="ar-EG" dirty="0"/>
          </a:p>
        </p:txBody>
      </p:sp>
      <p:sp>
        <p:nvSpPr>
          <p:cNvPr id="4" name="Slide Number Placeholder 3"/>
          <p:cNvSpPr>
            <a:spLocks noGrp="1"/>
          </p:cNvSpPr>
          <p:nvPr>
            <p:ph type="sldNum" sz="quarter" idx="5"/>
          </p:nvPr>
        </p:nvSpPr>
        <p:spPr/>
        <p:txBody>
          <a:bodyPr/>
          <a:lstStyle/>
          <a:p>
            <a:fld id="{D1A1E513-53D5-4E6A-A5E0-BB891F5E7D6D}" type="slidenum">
              <a:rPr lang="ar-EG" smtClean="0"/>
              <a:t>51</a:t>
            </a:fld>
            <a:endParaRPr lang="ar-EG"/>
          </a:p>
        </p:txBody>
      </p:sp>
    </p:spTree>
    <p:extLst>
      <p:ext uri="{BB962C8B-B14F-4D97-AF65-F5344CB8AC3E}">
        <p14:creationId xmlns:p14="http://schemas.microsoft.com/office/powerpoint/2010/main" val="3614827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2379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8008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1010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4527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7431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64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8735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36761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7963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7278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5/17/2023</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2522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5/17/2023</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355599508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0.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51.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6.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diagramLayout" Target="../diagrams/layout4.xml"/><Relationship Id="rId7" Type="http://schemas.openxmlformats.org/officeDocument/2006/relationships/diagramData" Target="../diagrams/data5.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50BD09-A333-CD54-A9B0-8D4440019B8F}"/>
              </a:ext>
            </a:extLst>
          </p:cNvPr>
          <p:cNvSpPr>
            <a:spLocks noGrp="1"/>
          </p:cNvSpPr>
          <p:nvPr>
            <p:ph type="ctrTitle"/>
          </p:nvPr>
        </p:nvSpPr>
        <p:spPr>
          <a:xfrm>
            <a:off x="793159" y="1377146"/>
            <a:ext cx="4076460" cy="3626217"/>
          </a:xfrm>
        </p:spPr>
        <p:txBody>
          <a:bodyPr anchor="b">
            <a:normAutofit/>
          </a:bodyPr>
          <a:lstStyle/>
          <a:p>
            <a:pPr algn="r"/>
            <a:r>
              <a:rPr lang="en-US" sz="4000">
                <a:solidFill>
                  <a:schemeClr val="bg1"/>
                </a:solidFill>
              </a:rPr>
              <a:t>Project Management </a:t>
            </a:r>
            <a:endParaRPr lang="ar-EG" sz="4000">
              <a:solidFill>
                <a:schemeClr val="bg1"/>
              </a:solidFill>
            </a:endParaRPr>
          </a:p>
        </p:txBody>
      </p:sp>
      <p:sp>
        <p:nvSpPr>
          <p:cNvPr id="3" name="Subtitle 2">
            <a:extLst>
              <a:ext uri="{FF2B5EF4-FFF2-40B4-BE49-F238E27FC236}">
                <a16:creationId xmlns:a16="http://schemas.microsoft.com/office/drawing/2014/main" id="{1F34BA2A-C11C-CD58-2C23-6A2F02B7BA79}"/>
              </a:ext>
            </a:extLst>
          </p:cNvPr>
          <p:cNvSpPr>
            <a:spLocks noGrp="1"/>
          </p:cNvSpPr>
          <p:nvPr>
            <p:ph type="subTitle" idx="1"/>
          </p:nvPr>
        </p:nvSpPr>
        <p:spPr>
          <a:xfrm>
            <a:off x="793159" y="5170453"/>
            <a:ext cx="4076458" cy="990197"/>
          </a:xfrm>
        </p:spPr>
        <p:txBody>
          <a:bodyPr>
            <a:normAutofit/>
          </a:bodyPr>
          <a:lstStyle/>
          <a:p>
            <a:pPr algn="r"/>
            <a:r>
              <a:rPr lang="en-US" dirty="0">
                <a:solidFill>
                  <a:schemeClr val="bg1"/>
                </a:solidFill>
              </a:rPr>
              <a:t>Agile and Waterfall model</a:t>
            </a:r>
            <a:endParaRPr lang="ar-EG" dirty="0">
              <a:solidFill>
                <a:schemeClr val="bg1"/>
              </a:solidFill>
            </a:endParaRPr>
          </a:p>
        </p:txBody>
      </p:sp>
      <p:pic>
        <p:nvPicPr>
          <p:cNvPr id="4" name="Picture 3" descr="A close-up of a ferris wheel&#10;&#10;Description automatically generated with low confidence">
            <a:extLst>
              <a:ext uri="{FF2B5EF4-FFF2-40B4-BE49-F238E27FC236}">
                <a16:creationId xmlns:a16="http://schemas.microsoft.com/office/drawing/2014/main" id="{DF15FC7C-5792-FC8E-7C4B-FEEFC623B980}"/>
              </a:ext>
            </a:extLst>
          </p:cNvPr>
          <p:cNvPicPr>
            <a:picLocks noChangeAspect="1"/>
          </p:cNvPicPr>
          <p:nvPr/>
        </p:nvPicPr>
        <p:blipFill rotWithShape="1">
          <a:blip r:embed="rId2">
            <a:duotone>
              <a:schemeClr val="accent2">
                <a:shade val="45000"/>
                <a:satMod val="135000"/>
              </a:schemeClr>
              <a:prstClr val="white"/>
            </a:duotone>
            <a:alphaModFix amt="51000"/>
          </a:blip>
          <a:srcRect l="38867"/>
          <a:stretch/>
        </p:blipFill>
        <p:spPr>
          <a:xfrm>
            <a:off x="5457027" y="10"/>
            <a:ext cx="6734973" cy="6857990"/>
          </a:xfrm>
          <a:prstGeom prst="rect">
            <a:avLst/>
          </a:prstGeom>
        </p:spPr>
      </p:pic>
      <p:sp>
        <p:nvSpPr>
          <p:cNvPr id="11"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57736" y="815001"/>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13" name="Graphic 15">
            <a:extLst>
              <a:ext uri="{FF2B5EF4-FFF2-40B4-BE49-F238E27FC236}">
                <a16:creationId xmlns:a16="http://schemas.microsoft.com/office/drawing/2014/main" id="{8550FED7-7C32-42BB-98DB-30272A633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16516" y="104429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274341"/>
            <a:ext cx="11353800"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10399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4C5503-2AC7-0DB6-5F19-7702C36C85C4}"/>
              </a:ext>
            </a:extLst>
          </p:cNvPr>
          <p:cNvSpPr>
            <a:spLocks noGrp="1"/>
          </p:cNvSpPr>
          <p:nvPr>
            <p:ph type="title"/>
          </p:nvPr>
        </p:nvSpPr>
        <p:spPr>
          <a:xfrm>
            <a:off x="838200" y="1336390"/>
            <a:ext cx="6155988" cy="1182927"/>
          </a:xfrm>
        </p:spPr>
        <p:txBody>
          <a:bodyPr anchor="b">
            <a:normAutofit/>
          </a:bodyPr>
          <a:lstStyle/>
          <a:p>
            <a:r>
              <a:rPr lang="en-US" sz="3800"/>
              <a:t>Project Portfolio Management</a:t>
            </a:r>
            <a:endParaRPr lang="ar-EG" sz="38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8CAA642-EB04-1EAE-A569-B011B20C6861}"/>
              </a:ext>
            </a:extLst>
          </p:cNvPr>
          <p:cNvSpPr>
            <a:spLocks noGrp="1"/>
          </p:cNvSpPr>
          <p:nvPr>
            <p:ph idx="1"/>
          </p:nvPr>
        </p:nvSpPr>
        <p:spPr>
          <a:xfrm>
            <a:off x="803776" y="2829330"/>
            <a:ext cx="6190412" cy="3344459"/>
          </a:xfrm>
        </p:spPr>
        <p:txBody>
          <a:bodyPr anchor="t">
            <a:normAutofit/>
          </a:bodyPr>
          <a:lstStyle/>
          <a:p>
            <a:r>
              <a:rPr lang="en-US" altLang="en-US" sz="1800" dirty="0">
                <a:latin typeface="Times New Roman" panose="02020603050405020304" pitchFamily="18" charset="0"/>
                <a:cs typeface="Times New Roman" panose="02020603050405020304" pitchFamily="18" charset="0"/>
              </a:rPr>
              <a:t>Project portfolio management (PPM) is the centralized management of an organization's projects. While these projects may or may not be related, they are ﻿managed under one umbrella (called a portfolio) to oversee and manage any competing resources. </a:t>
            </a:r>
          </a:p>
          <a:p>
            <a:pPr marL="109537" indent="0">
              <a:buNone/>
            </a:pPr>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Portfolio managers help their organizations make wise investment decisions by helping to select and analyze projects from a strategic perspective</a:t>
            </a:r>
          </a:p>
          <a:p>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endParaRPr lang="ar-EG" sz="1800" dirty="0"/>
          </a:p>
        </p:txBody>
      </p:sp>
      <p:pic>
        <p:nvPicPr>
          <p:cNvPr id="4" name="Picture 3">
            <a:extLst>
              <a:ext uri="{FF2B5EF4-FFF2-40B4-BE49-F238E27FC236}">
                <a16:creationId xmlns:a16="http://schemas.microsoft.com/office/drawing/2014/main" id="{B8EA84D5-57A2-3A5F-19E5-9F09D91FC9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7572653" y="2377825"/>
            <a:ext cx="3548404" cy="2754524"/>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2008731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223DA-4582-F73C-D0AC-95D14DC8AC0E}"/>
              </a:ext>
            </a:extLst>
          </p:cNvPr>
          <p:cNvSpPr>
            <a:spLocks noGrp="1"/>
          </p:cNvSpPr>
          <p:nvPr>
            <p:ph type="title"/>
          </p:nvPr>
        </p:nvSpPr>
        <p:spPr/>
        <p:txBody>
          <a:bodyPr/>
          <a:lstStyle/>
          <a:p>
            <a:r>
              <a:rPr lang="en-US" dirty="0"/>
              <a:t>The Role of the Project Manager</a:t>
            </a:r>
            <a:endParaRPr lang="ar-EG" dirty="0"/>
          </a:p>
        </p:txBody>
      </p:sp>
      <p:sp>
        <p:nvSpPr>
          <p:cNvPr id="3" name="Content Placeholder 2">
            <a:extLst>
              <a:ext uri="{FF2B5EF4-FFF2-40B4-BE49-F238E27FC236}">
                <a16:creationId xmlns:a16="http://schemas.microsoft.com/office/drawing/2014/main" id="{04CDE5AB-361D-9D11-1AEC-D325EFA424B0}"/>
              </a:ext>
            </a:extLst>
          </p:cNvPr>
          <p:cNvSpPr>
            <a:spLocks noGrp="1"/>
          </p:cNvSpPr>
          <p:nvPr>
            <p:ph idx="1"/>
          </p:nvPr>
        </p:nvSpPr>
        <p:spPr/>
        <p:txBody>
          <a:bodyPr>
            <a:normAutofit/>
          </a:bodyPr>
          <a:lstStyle/>
          <a:p>
            <a:r>
              <a:rPr lang="en-US" altLang="en-US" sz="2400" dirty="0"/>
              <a:t>Job descriptions vary, but most include responsibilities like </a:t>
            </a:r>
            <a:r>
              <a:rPr lang="en-US" altLang="en-US" sz="2400" dirty="0">
                <a:solidFill>
                  <a:srgbClr val="5B53FF"/>
                </a:solidFill>
              </a:rPr>
              <a:t>planning</a:t>
            </a:r>
            <a:r>
              <a:rPr lang="en-US" altLang="en-US" sz="2400" dirty="0"/>
              <a:t>, </a:t>
            </a:r>
            <a:r>
              <a:rPr lang="en-US" altLang="en-US" sz="2400" dirty="0">
                <a:solidFill>
                  <a:srgbClr val="0070C0"/>
                </a:solidFill>
              </a:rPr>
              <a:t>scheduling</a:t>
            </a:r>
            <a:r>
              <a:rPr lang="en-US" altLang="en-US" sz="2400" dirty="0"/>
              <a:t>, </a:t>
            </a:r>
            <a:r>
              <a:rPr lang="en-US" altLang="en-US" sz="2400" dirty="0">
                <a:solidFill>
                  <a:srgbClr val="FF0000"/>
                </a:solidFill>
              </a:rPr>
              <a:t>coordinating</a:t>
            </a:r>
            <a:r>
              <a:rPr lang="en-US" altLang="en-US" sz="2400" dirty="0"/>
              <a:t>, and </a:t>
            </a:r>
            <a:r>
              <a:rPr lang="en-US" altLang="en-US" sz="2400" dirty="0">
                <a:solidFill>
                  <a:schemeClr val="accent2">
                    <a:lumMod val="75000"/>
                  </a:schemeClr>
                </a:solidFill>
              </a:rPr>
              <a:t>working with people </a:t>
            </a:r>
            <a:r>
              <a:rPr lang="en-US" altLang="en-US" sz="2400" dirty="0"/>
              <a:t>to achieve project goals</a:t>
            </a:r>
          </a:p>
          <a:p>
            <a:r>
              <a:rPr lang="en-US" sz="2400" dirty="0">
                <a:solidFill>
                  <a:schemeClr val="tx1"/>
                </a:solidFill>
                <a:effectLst/>
              </a:rPr>
              <a:t>Suggested Skills for Project Managers:</a:t>
            </a:r>
          </a:p>
          <a:p>
            <a:pPr lvl="1"/>
            <a:r>
              <a:rPr lang="en-US" sz="2000" dirty="0"/>
              <a:t>Project managers need a wide variety of skills.</a:t>
            </a:r>
          </a:p>
          <a:p>
            <a:pPr lvl="1"/>
            <a:r>
              <a:rPr lang="en-US" sz="2000" dirty="0"/>
              <a:t>Project managers need both “hard” and “soft” skills.  </a:t>
            </a:r>
          </a:p>
          <a:p>
            <a:pPr lvl="2"/>
            <a:r>
              <a:rPr lang="en-US" sz="1800" dirty="0"/>
              <a:t>Hard skills include product knowledge and knowing how to use various project management tools and techniques, and </a:t>
            </a:r>
          </a:p>
          <a:p>
            <a:pPr lvl="2"/>
            <a:r>
              <a:rPr lang="en-US" sz="1800" dirty="0"/>
              <a:t>soft skills include being able to work with various types of people</a:t>
            </a:r>
          </a:p>
          <a:p>
            <a:pPr lvl="1"/>
            <a:r>
              <a:rPr lang="en-US" sz="2000" dirty="0">
                <a:solidFill>
                  <a:schemeClr val="tx1"/>
                </a:solidFill>
                <a:effectLst/>
              </a:rPr>
              <a:t>Most </a:t>
            </a:r>
            <a:r>
              <a:rPr lang="en-US" sz="2000" dirty="0"/>
              <a:t>Important </a:t>
            </a:r>
            <a:r>
              <a:rPr lang="en-US" sz="2000" dirty="0">
                <a:solidFill>
                  <a:schemeClr val="tx1"/>
                </a:solidFill>
                <a:effectLst/>
              </a:rPr>
              <a:t>skills for PM:</a:t>
            </a:r>
          </a:p>
          <a:p>
            <a:pPr lvl="2"/>
            <a:endParaRPr lang="en-US" sz="1600" dirty="0">
              <a:solidFill>
                <a:schemeClr val="tx1"/>
              </a:solidFill>
              <a:effectLst/>
            </a:endParaRPr>
          </a:p>
        </p:txBody>
      </p:sp>
      <p:graphicFrame>
        <p:nvGraphicFramePr>
          <p:cNvPr id="6" name="Table 5">
            <a:extLst>
              <a:ext uri="{FF2B5EF4-FFF2-40B4-BE49-F238E27FC236}">
                <a16:creationId xmlns:a16="http://schemas.microsoft.com/office/drawing/2014/main" id="{FD5EC406-6187-4039-7219-B4709FCA963C}"/>
              </a:ext>
            </a:extLst>
          </p:cNvPr>
          <p:cNvGraphicFramePr>
            <a:graphicFrameLocks noGrp="1"/>
          </p:cNvGraphicFramePr>
          <p:nvPr>
            <p:extLst>
              <p:ext uri="{D42A27DB-BD31-4B8C-83A1-F6EECF244321}">
                <p14:modId xmlns:p14="http://schemas.microsoft.com/office/powerpoint/2010/main" val="1186583378"/>
              </p:ext>
            </p:extLst>
          </p:nvPr>
        </p:nvGraphicFramePr>
        <p:xfrm>
          <a:off x="1321837" y="5326410"/>
          <a:ext cx="10031963" cy="1166465"/>
        </p:xfrm>
        <a:graphic>
          <a:graphicData uri="http://schemas.openxmlformats.org/drawingml/2006/table">
            <a:tbl>
              <a:tblPr firstRow="1" firstCol="1" bandRow="1">
                <a:tableStyleId>{5C22544A-7EE6-4342-B048-85BDC9FD1C3A}</a:tableStyleId>
              </a:tblPr>
              <a:tblGrid>
                <a:gridCol w="5015445">
                  <a:extLst>
                    <a:ext uri="{9D8B030D-6E8A-4147-A177-3AD203B41FA5}">
                      <a16:colId xmlns:a16="http://schemas.microsoft.com/office/drawing/2014/main" val="1857471466"/>
                    </a:ext>
                  </a:extLst>
                </a:gridCol>
                <a:gridCol w="5016518">
                  <a:extLst>
                    <a:ext uri="{9D8B030D-6E8A-4147-A177-3AD203B41FA5}">
                      <a16:colId xmlns:a16="http://schemas.microsoft.com/office/drawing/2014/main" val="1979982977"/>
                    </a:ext>
                  </a:extLst>
                </a:gridCol>
              </a:tblGrid>
              <a:tr h="1166465">
                <a:tc>
                  <a:txBody>
                    <a:bodyPr/>
                    <a:lstStyle/>
                    <a:p>
                      <a:pPr rtl="1" eaLnBrk="1" fontAlgn="base" hangingPunct="1"/>
                      <a:r>
                        <a:rPr lang="en-US" sz="1200" b="1" kern="1200" dirty="0">
                          <a:solidFill>
                            <a:schemeClr val="lt1"/>
                          </a:solidFill>
                          <a:effectLst/>
                          <a:latin typeface="+mn-lt"/>
                          <a:ea typeface="+mn-ea"/>
                          <a:cs typeface="+mn-cs"/>
                        </a:rPr>
                        <a:t>1. People skills</a:t>
                      </a:r>
                      <a:endParaRPr lang="ar-EG" sz="1200" dirty="0">
                        <a:effectLst/>
                      </a:endParaRPr>
                    </a:p>
                    <a:p>
                      <a:pPr rtl="1" eaLnBrk="1" fontAlgn="base" hangingPunct="1"/>
                      <a:r>
                        <a:rPr lang="en-US" sz="1200" b="1" kern="1200" dirty="0">
                          <a:solidFill>
                            <a:schemeClr val="lt1"/>
                          </a:solidFill>
                          <a:effectLst/>
                          <a:latin typeface="+mn-lt"/>
                          <a:ea typeface="+mn-ea"/>
                          <a:cs typeface="+mn-cs"/>
                        </a:rPr>
                        <a:t>2. Leadership</a:t>
                      </a:r>
                      <a:endParaRPr lang="ar-EG" sz="1200" dirty="0">
                        <a:effectLst/>
                      </a:endParaRPr>
                    </a:p>
                    <a:p>
                      <a:pPr rtl="1" eaLnBrk="1" fontAlgn="base" hangingPunct="1"/>
                      <a:r>
                        <a:rPr lang="en-US" sz="1200" b="1" kern="1200" dirty="0">
                          <a:solidFill>
                            <a:schemeClr val="lt1"/>
                          </a:solidFill>
                          <a:effectLst/>
                          <a:latin typeface="+mn-lt"/>
                          <a:ea typeface="+mn-ea"/>
                          <a:cs typeface="+mn-cs"/>
                        </a:rPr>
                        <a:t>3. Listening</a:t>
                      </a:r>
                      <a:endParaRPr lang="ar-EG" sz="1200" dirty="0">
                        <a:effectLst/>
                      </a:endParaRPr>
                    </a:p>
                    <a:p>
                      <a:pPr rtl="1" eaLnBrk="1" fontAlgn="base" hangingPunct="1"/>
                      <a:r>
                        <a:rPr lang="en-US" sz="1200" b="1" kern="1200" dirty="0">
                          <a:solidFill>
                            <a:schemeClr val="lt1"/>
                          </a:solidFill>
                          <a:effectLst/>
                          <a:latin typeface="+mn-lt"/>
                          <a:ea typeface="+mn-ea"/>
                          <a:cs typeface="+mn-cs"/>
                        </a:rPr>
                        <a:t>4. Integrity, ethical behavior, consistent</a:t>
                      </a:r>
                      <a:endParaRPr lang="ar-EG" sz="1200" dirty="0">
                        <a:effectLst/>
                      </a:endParaRPr>
                    </a:p>
                    <a:p>
                      <a:pPr rtl="1" eaLnBrk="1" fontAlgn="base" hangingPunct="1"/>
                      <a:r>
                        <a:rPr lang="en-US" sz="1200" b="1" kern="1200" dirty="0">
                          <a:solidFill>
                            <a:schemeClr val="lt1"/>
                          </a:solidFill>
                          <a:effectLst/>
                          <a:latin typeface="+mn-lt"/>
                          <a:ea typeface="+mn-ea"/>
                          <a:cs typeface="+mn-cs"/>
                        </a:rPr>
                        <a:t>5. Strong at building trust</a:t>
                      </a:r>
                      <a:endParaRPr lang="ar-EG" sz="1200" dirty="0">
                        <a:effectLst/>
                      </a:endParaRPr>
                    </a:p>
                  </a:txBody>
                  <a:tcPr marL="0" marR="0" marT="0" marB="0"/>
                </a:tc>
                <a:tc>
                  <a:txBody>
                    <a:bodyPr/>
                    <a:lstStyle/>
                    <a:p>
                      <a:pPr rtl="1" eaLnBrk="1" fontAlgn="base" hangingPunct="1"/>
                      <a:r>
                        <a:rPr lang="en-US" sz="1200" b="1" kern="1200" dirty="0">
                          <a:solidFill>
                            <a:schemeClr val="lt1"/>
                          </a:solidFill>
                          <a:effectLst/>
                          <a:latin typeface="+mn-lt"/>
                          <a:ea typeface="+mn-ea"/>
                          <a:cs typeface="+mn-cs"/>
                        </a:rPr>
                        <a:t>6. Verbal communication</a:t>
                      </a:r>
                      <a:endParaRPr lang="ar-EG" sz="1200" dirty="0">
                        <a:effectLst/>
                      </a:endParaRPr>
                    </a:p>
                    <a:p>
                      <a:pPr rtl="1" eaLnBrk="1" fontAlgn="base" hangingPunct="1"/>
                      <a:r>
                        <a:rPr lang="en-US" sz="1200" b="1" kern="1200" dirty="0">
                          <a:solidFill>
                            <a:schemeClr val="lt1"/>
                          </a:solidFill>
                          <a:effectLst/>
                          <a:latin typeface="+mn-lt"/>
                          <a:ea typeface="+mn-ea"/>
                          <a:cs typeface="+mn-cs"/>
                        </a:rPr>
                        <a:t>7. Strong at building teams</a:t>
                      </a:r>
                      <a:endParaRPr lang="ar-EG" sz="1200" dirty="0">
                        <a:effectLst/>
                      </a:endParaRPr>
                    </a:p>
                    <a:p>
                      <a:pPr rtl="1" eaLnBrk="1" fontAlgn="base" hangingPunct="1"/>
                      <a:r>
                        <a:rPr lang="en-US" sz="1200" b="1" kern="1200" dirty="0">
                          <a:solidFill>
                            <a:schemeClr val="lt1"/>
                          </a:solidFill>
                          <a:effectLst/>
                          <a:latin typeface="+mn-lt"/>
                          <a:ea typeface="+mn-ea"/>
                          <a:cs typeface="+mn-cs"/>
                        </a:rPr>
                        <a:t>8. Conflict resolution, conflict management</a:t>
                      </a:r>
                      <a:endParaRPr lang="ar-EG" sz="1200" dirty="0">
                        <a:effectLst/>
                      </a:endParaRPr>
                    </a:p>
                    <a:p>
                      <a:pPr rtl="1" eaLnBrk="1" fontAlgn="base" hangingPunct="1"/>
                      <a:r>
                        <a:rPr lang="en-US" sz="1200" b="1" kern="1200" dirty="0">
                          <a:solidFill>
                            <a:schemeClr val="lt1"/>
                          </a:solidFill>
                          <a:effectLst/>
                          <a:latin typeface="+mn-lt"/>
                          <a:ea typeface="+mn-ea"/>
                          <a:cs typeface="+mn-cs"/>
                        </a:rPr>
                        <a:t>9. Critical thinking, problem solving</a:t>
                      </a:r>
                      <a:endParaRPr lang="ar-EG" sz="1200" dirty="0">
                        <a:effectLst/>
                      </a:endParaRPr>
                    </a:p>
                    <a:p>
                      <a:pPr rtl="1" eaLnBrk="1" fontAlgn="base" hangingPunct="1"/>
                      <a:r>
                        <a:rPr lang="en-US" sz="1200" b="1" kern="1200" dirty="0">
                          <a:solidFill>
                            <a:schemeClr val="lt1"/>
                          </a:solidFill>
                          <a:effectLst/>
                          <a:latin typeface="+mn-lt"/>
                          <a:ea typeface="+mn-ea"/>
                          <a:cs typeface="+mn-cs"/>
                        </a:rPr>
                        <a:t>10. Understands, balances priorities</a:t>
                      </a:r>
                      <a:endParaRPr lang="ar-EG" sz="1200" dirty="0">
                        <a:effectLst/>
                      </a:endParaRPr>
                    </a:p>
                    <a:p>
                      <a:pPr marL="342900" lvl="0" indent="-342900">
                        <a:buClr>
                          <a:srgbClr val="1D824C"/>
                        </a:buClr>
                        <a:buSzPts val="1200"/>
                        <a:buFont typeface="Symbol" panose="05050102010706020507" pitchFamily="18" charset="2"/>
                        <a:buChar char=""/>
                      </a:pPr>
                      <a:endParaRPr lang="en-US" sz="1200" dirty="0">
                        <a:solidFill>
                          <a:srgbClr val="595959"/>
                        </a:solidFill>
                        <a:effectLst/>
                        <a:latin typeface="Calibri" panose="020F0502020204030204" pitchFamily="34" charset="0"/>
                        <a:ea typeface="Calibri" panose="020F0502020204030204" pitchFamily="34" charset="0"/>
                        <a:cs typeface="Symbol" panose="05050102010706020507" pitchFamily="18" charset="2"/>
                      </a:endParaRPr>
                    </a:p>
                  </a:txBody>
                  <a:tcPr marL="228600" marR="0" marT="0" marB="0"/>
                </a:tc>
                <a:extLst>
                  <a:ext uri="{0D108BD9-81ED-4DB2-BD59-A6C34878D82A}">
                    <a16:rowId xmlns:a16="http://schemas.microsoft.com/office/drawing/2014/main" val="184808205"/>
                  </a:ext>
                </a:extLst>
              </a:tr>
            </a:tbl>
          </a:graphicData>
        </a:graphic>
      </p:graphicFrame>
    </p:spTree>
    <p:extLst>
      <p:ext uri="{BB962C8B-B14F-4D97-AF65-F5344CB8AC3E}">
        <p14:creationId xmlns:p14="http://schemas.microsoft.com/office/powerpoint/2010/main" val="859702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BB4FE-CA04-2BFD-1AB6-3A4242BE1693}"/>
              </a:ext>
            </a:extLst>
          </p:cNvPr>
          <p:cNvSpPr>
            <a:spLocks noGrp="1"/>
          </p:cNvSpPr>
          <p:nvPr>
            <p:ph type="title"/>
          </p:nvPr>
        </p:nvSpPr>
        <p:spPr/>
        <p:txBody>
          <a:bodyPr/>
          <a:lstStyle/>
          <a:p>
            <a:r>
              <a:rPr lang="en-US" dirty="0"/>
              <a:t>Importance of Leadership Skills</a:t>
            </a:r>
            <a:endParaRPr lang="ar-EG" dirty="0"/>
          </a:p>
        </p:txBody>
      </p:sp>
      <p:sp>
        <p:nvSpPr>
          <p:cNvPr id="3" name="Content Placeholder 2">
            <a:extLst>
              <a:ext uri="{FF2B5EF4-FFF2-40B4-BE49-F238E27FC236}">
                <a16:creationId xmlns:a16="http://schemas.microsoft.com/office/drawing/2014/main" id="{4B1F03B0-B8F3-FD29-95EC-DCA815A96C3A}"/>
              </a:ext>
            </a:extLst>
          </p:cNvPr>
          <p:cNvSpPr>
            <a:spLocks noGrp="1"/>
          </p:cNvSpPr>
          <p:nvPr>
            <p:ph idx="1"/>
          </p:nvPr>
        </p:nvSpPr>
        <p:spPr/>
        <p:txBody>
          <a:bodyPr/>
          <a:lstStyle/>
          <a:p>
            <a:pPr>
              <a:spcBef>
                <a:spcPct val="55000"/>
              </a:spcBef>
            </a:pPr>
            <a:r>
              <a:rPr lang="en-US" altLang="en-US" dirty="0"/>
              <a:t>Effective project managers provide leadership by example</a:t>
            </a:r>
          </a:p>
          <a:p>
            <a:pPr>
              <a:spcBef>
                <a:spcPct val="55000"/>
              </a:spcBef>
            </a:pPr>
            <a:r>
              <a:rPr lang="en-US" altLang="en-US" dirty="0"/>
              <a:t>A </a:t>
            </a:r>
            <a:r>
              <a:rPr lang="en-US" altLang="en-US" b="1" dirty="0"/>
              <a:t>leader</a:t>
            </a:r>
            <a:r>
              <a:rPr lang="en-US" altLang="en-US" dirty="0"/>
              <a:t> focuses on long-term goals and big-picture objectives while inspiring people to reach those goals</a:t>
            </a:r>
          </a:p>
          <a:p>
            <a:pPr>
              <a:spcBef>
                <a:spcPct val="55000"/>
              </a:spcBef>
            </a:pPr>
            <a:r>
              <a:rPr lang="en-US" altLang="en-US" dirty="0"/>
              <a:t>A </a:t>
            </a:r>
            <a:r>
              <a:rPr lang="en-US" altLang="en-US" b="1" dirty="0"/>
              <a:t>manager</a:t>
            </a:r>
            <a:r>
              <a:rPr lang="en-US" altLang="en-US" dirty="0"/>
              <a:t> deals with the day-to-day details of meeting specific goals</a:t>
            </a:r>
          </a:p>
          <a:p>
            <a:pPr>
              <a:spcBef>
                <a:spcPct val="55000"/>
              </a:spcBef>
            </a:pPr>
            <a:r>
              <a:rPr lang="en-US" altLang="en-US" dirty="0"/>
              <a:t>Project managers often take on the role of both leader and manager</a:t>
            </a:r>
          </a:p>
          <a:p>
            <a:endParaRPr lang="ar-EG" dirty="0"/>
          </a:p>
        </p:txBody>
      </p:sp>
    </p:spTree>
    <p:extLst>
      <p:ext uri="{BB962C8B-B14F-4D97-AF65-F5344CB8AC3E}">
        <p14:creationId xmlns:p14="http://schemas.microsoft.com/office/powerpoint/2010/main" val="42233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720B1-B57F-4F9E-F71B-E71B90546C87}"/>
              </a:ext>
            </a:extLst>
          </p:cNvPr>
          <p:cNvSpPr>
            <a:spLocks noGrp="1"/>
          </p:cNvSpPr>
          <p:nvPr>
            <p:ph type="title"/>
          </p:nvPr>
        </p:nvSpPr>
        <p:spPr/>
        <p:txBody>
          <a:bodyPr/>
          <a:lstStyle/>
          <a:p>
            <a:r>
              <a:rPr lang="en-US" dirty="0"/>
              <a:t>A Systems View of Project Management</a:t>
            </a:r>
            <a:endParaRPr lang="ar-EG" dirty="0"/>
          </a:p>
        </p:txBody>
      </p:sp>
      <p:sp>
        <p:nvSpPr>
          <p:cNvPr id="3" name="Content Placeholder 2">
            <a:extLst>
              <a:ext uri="{FF2B5EF4-FFF2-40B4-BE49-F238E27FC236}">
                <a16:creationId xmlns:a16="http://schemas.microsoft.com/office/drawing/2014/main" id="{3BDDB8FD-E94A-3B0A-9A38-22624245DF2C}"/>
              </a:ext>
            </a:extLst>
          </p:cNvPr>
          <p:cNvSpPr>
            <a:spLocks noGrp="1"/>
          </p:cNvSpPr>
          <p:nvPr>
            <p:ph idx="1"/>
          </p:nvPr>
        </p:nvSpPr>
        <p:spPr/>
        <p:txBody>
          <a:bodyPr/>
          <a:lstStyle/>
          <a:p>
            <a:pPr algn="just">
              <a:lnSpc>
                <a:spcPct val="150000"/>
              </a:lnSpc>
            </a:pPr>
            <a:r>
              <a:rPr lang="en-US" sz="2800" dirty="0"/>
              <a:t>A </a:t>
            </a:r>
            <a:r>
              <a:rPr lang="en-US" sz="2800" b="1" dirty="0"/>
              <a:t>systems approach </a:t>
            </a:r>
            <a:r>
              <a:rPr lang="en-US" sz="2800" dirty="0"/>
              <a:t>emerged in the 1950s to describe a more </a:t>
            </a:r>
            <a:r>
              <a:rPr lang="en-US" sz="2800" u="sng" dirty="0"/>
              <a:t>analytical approach to management and problem solving</a:t>
            </a:r>
          </a:p>
          <a:p>
            <a:pPr algn="just">
              <a:lnSpc>
                <a:spcPct val="150000"/>
              </a:lnSpc>
            </a:pPr>
            <a:r>
              <a:rPr lang="en-US" sz="2800" b="1" dirty="0">
                <a:solidFill>
                  <a:srgbClr val="FF0000"/>
                </a:solidFill>
              </a:rPr>
              <a:t>Systems</a:t>
            </a:r>
            <a:r>
              <a:rPr lang="en-US" sz="2800" dirty="0"/>
              <a:t> are sets of </a:t>
            </a:r>
            <a:r>
              <a:rPr lang="en-US" sz="2800" u="sng" dirty="0"/>
              <a:t>interacting components </a:t>
            </a:r>
            <a:r>
              <a:rPr lang="en-US" sz="2800" dirty="0"/>
              <a:t>that </a:t>
            </a:r>
            <a:r>
              <a:rPr lang="en-US" sz="2800" b="1" dirty="0">
                <a:effectLst>
                  <a:outerShdw blurRad="38100" dist="38100" dir="2700000" algn="tl">
                    <a:srgbClr val="000000">
                      <a:alpha val="43137"/>
                    </a:srgbClr>
                  </a:outerShdw>
                </a:effectLst>
              </a:rPr>
              <a:t>work within an environment</a:t>
            </a:r>
            <a:r>
              <a:rPr lang="en-US" sz="2800" dirty="0"/>
              <a:t> to fulfill some purpose.</a:t>
            </a:r>
          </a:p>
          <a:p>
            <a:endParaRPr lang="ar-EG" dirty="0"/>
          </a:p>
        </p:txBody>
      </p:sp>
    </p:spTree>
    <p:extLst>
      <p:ext uri="{BB962C8B-B14F-4D97-AF65-F5344CB8AC3E}">
        <p14:creationId xmlns:p14="http://schemas.microsoft.com/office/powerpoint/2010/main" val="2696247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B7169B8-2507-43F4-A148-FA791CD9C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B33700-FA43-FE83-E3CA-D1EC96F0C3FF}"/>
              </a:ext>
            </a:extLst>
          </p:cNvPr>
          <p:cNvSpPr>
            <a:spLocks noGrp="1"/>
          </p:cNvSpPr>
          <p:nvPr>
            <p:ph type="title"/>
          </p:nvPr>
        </p:nvSpPr>
        <p:spPr>
          <a:xfrm>
            <a:off x="6607457" y="790820"/>
            <a:ext cx="4960921" cy="2413971"/>
          </a:xfrm>
        </p:spPr>
        <p:txBody>
          <a:bodyPr anchor="b">
            <a:normAutofit/>
          </a:bodyPr>
          <a:lstStyle/>
          <a:p>
            <a:r>
              <a:rPr lang="en-US" sz="5400"/>
              <a:t>Organizational Structures</a:t>
            </a:r>
            <a:endParaRPr lang="ar-EG" sz="5400"/>
          </a:p>
        </p:txBody>
      </p:sp>
      <p:sp>
        <p:nvSpPr>
          <p:cNvPr id="2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93135" y="40673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2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4248" y="54034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cxnSp>
        <p:nvCxnSpPr>
          <p:cNvPr id="26" name="Straight Connector 25">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906628"/>
            <a:ext cx="0" cy="5942494"/>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4" name="Picture 3" descr="Graphical user interface, table&#10;&#10;Description automatically generated">
            <a:extLst>
              <a:ext uri="{FF2B5EF4-FFF2-40B4-BE49-F238E27FC236}">
                <a16:creationId xmlns:a16="http://schemas.microsoft.com/office/drawing/2014/main" id="{1A36311A-C3EA-D842-9852-9E3550BB1E41}"/>
              </a:ext>
            </a:extLst>
          </p:cNvPr>
          <p:cNvPicPr>
            <a:picLocks noChangeAspect="1"/>
          </p:cNvPicPr>
          <p:nvPr/>
        </p:nvPicPr>
        <p:blipFill rotWithShape="1">
          <a:blip r:embed="rId3">
            <a:extLst>
              <a:ext uri="{28A0092B-C50C-407E-A947-70E740481C1C}">
                <a14:useLocalDpi xmlns:a14="http://schemas.microsoft.com/office/drawing/2010/main" val="0"/>
              </a:ext>
            </a:extLst>
          </a:blip>
          <a:srcRect l="3876" b="8041"/>
          <a:stretch/>
        </p:blipFill>
        <p:spPr bwMode="auto">
          <a:xfrm>
            <a:off x="821266" y="861823"/>
            <a:ext cx="2999909" cy="292640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73385" y="1130559"/>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pic>
        <p:nvPicPr>
          <p:cNvPr id="5" name="table">
            <a:extLst>
              <a:ext uri="{FF2B5EF4-FFF2-40B4-BE49-F238E27FC236}">
                <a16:creationId xmlns:a16="http://schemas.microsoft.com/office/drawing/2014/main" id="{0EBB88A5-D7A4-73A3-9C83-98796030BEB0}"/>
              </a:ext>
            </a:extLst>
          </p:cNvPr>
          <p:cNvPicPr>
            <a:picLocks noChangeAspect="1"/>
          </p:cNvPicPr>
          <p:nvPr/>
        </p:nvPicPr>
        <p:blipFill>
          <a:blip r:embed="rId4"/>
          <a:stretch>
            <a:fillRect/>
          </a:stretch>
        </p:blipFill>
        <p:spPr>
          <a:xfrm>
            <a:off x="822135" y="3967237"/>
            <a:ext cx="4362750" cy="2189353"/>
          </a:xfrm>
          <a:prstGeom prst="rect">
            <a:avLst/>
          </a:prstGeom>
        </p:spPr>
      </p:pic>
      <p:sp>
        <p:nvSpPr>
          <p:cNvPr id="3" name="Content Placeholder 2">
            <a:extLst>
              <a:ext uri="{FF2B5EF4-FFF2-40B4-BE49-F238E27FC236}">
                <a16:creationId xmlns:a16="http://schemas.microsoft.com/office/drawing/2014/main" id="{88A14261-B496-F799-3675-DC372933B72C}"/>
              </a:ext>
            </a:extLst>
          </p:cNvPr>
          <p:cNvSpPr>
            <a:spLocks noGrp="1"/>
          </p:cNvSpPr>
          <p:nvPr>
            <p:ph idx="1"/>
          </p:nvPr>
        </p:nvSpPr>
        <p:spPr>
          <a:xfrm>
            <a:off x="6607457" y="3600367"/>
            <a:ext cx="4960918" cy="2278715"/>
          </a:xfrm>
        </p:spPr>
        <p:txBody>
          <a:bodyPr anchor="t">
            <a:normAutofit/>
          </a:bodyPr>
          <a:lstStyle/>
          <a:p>
            <a:r>
              <a:rPr lang="en-US" altLang="en-US" sz="1500"/>
              <a:t>Three basic organization structures</a:t>
            </a:r>
          </a:p>
          <a:p>
            <a:pPr lvl="1"/>
            <a:r>
              <a:rPr lang="en-US" altLang="en-US" sz="1500" b="1"/>
              <a:t>Functional:</a:t>
            </a:r>
            <a:r>
              <a:rPr lang="en-US" altLang="en-US" sz="1500"/>
              <a:t> functional managers report to the </a:t>
            </a:r>
            <a:r>
              <a:rPr lang="en-US" sz="1500"/>
              <a:t>chief executive officer (CEO)</a:t>
            </a:r>
          </a:p>
          <a:p>
            <a:pPr lvl="1"/>
            <a:r>
              <a:rPr lang="en-US" altLang="en-US" sz="1500" b="1"/>
              <a:t>Project:</a:t>
            </a:r>
            <a:r>
              <a:rPr lang="en-US" altLang="en-US" sz="1500"/>
              <a:t> program managers report to the CEO</a:t>
            </a:r>
          </a:p>
          <a:p>
            <a:pPr lvl="1"/>
            <a:r>
              <a:rPr lang="en-US" altLang="en-US" sz="1500" b="1"/>
              <a:t>Matrix:</a:t>
            </a:r>
            <a:r>
              <a:rPr lang="en-US" altLang="en-US" sz="1500"/>
              <a:t> middle ground between functional and project structures; personnel often report to two or more bosses; structure can be weak, balanced, or strong matrix</a:t>
            </a:r>
          </a:p>
          <a:p>
            <a:endParaRPr lang="ar-EG" sz="1500"/>
          </a:p>
        </p:txBody>
      </p:sp>
    </p:spTree>
    <p:extLst>
      <p:ext uri="{BB962C8B-B14F-4D97-AF65-F5344CB8AC3E}">
        <p14:creationId xmlns:p14="http://schemas.microsoft.com/office/powerpoint/2010/main" val="29666122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90AF0-2FE7-FD40-1CD5-8200A04262A5}"/>
              </a:ext>
            </a:extLst>
          </p:cNvPr>
          <p:cNvSpPr>
            <a:spLocks noGrp="1"/>
          </p:cNvSpPr>
          <p:nvPr>
            <p:ph type="title"/>
          </p:nvPr>
        </p:nvSpPr>
        <p:spPr/>
        <p:txBody>
          <a:bodyPr/>
          <a:lstStyle/>
          <a:p>
            <a:r>
              <a:rPr lang="en-US" dirty="0"/>
              <a:t>Project Life Cycle</a:t>
            </a:r>
            <a:endParaRPr lang="ar-EG" dirty="0"/>
          </a:p>
        </p:txBody>
      </p:sp>
      <p:sp>
        <p:nvSpPr>
          <p:cNvPr id="3" name="Content Placeholder 2">
            <a:extLst>
              <a:ext uri="{FF2B5EF4-FFF2-40B4-BE49-F238E27FC236}">
                <a16:creationId xmlns:a16="http://schemas.microsoft.com/office/drawing/2014/main" id="{D819AC62-42A0-DF7C-0B8B-28007B805EC9}"/>
              </a:ext>
            </a:extLst>
          </p:cNvPr>
          <p:cNvSpPr>
            <a:spLocks noGrp="1"/>
          </p:cNvSpPr>
          <p:nvPr>
            <p:ph idx="1"/>
          </p:nvPr>
        </p:nvSpPr>
        <p:spPr/>
        <p:txBody>
          <a:bodyPr>
            <a:normAutofit fontScale="92500"/>
          </a:bodyPr>
          <a:lstStyle/>
          <a:p>
            <a:pPr>
              <a:lnSpc>
                <a:spcPct val="120000"/>
              </a:lnSpc>
            </a:pPr>
            <a:r>
              <a:rPr lang="en-US" altLang="en-US" dirty="0"/>
              <a:t>A </a:t>
            </a:r>
            <a:r>
              <a:rPr lang="en-US" altLang="en-US" b="1" dirty="0"/>
              <a:t>project life cycle</a:t>
            </a:r>
            <a:r>
              <a:rPr lang="en-US" altLang="en-US" dirty="0"/>
              <a:t> is a collection of project phases that defines</a:t>
            </a:r>
          </a:p>
          <a:p>
            <a:pPr lvl="1">
              <a:lnSpc>
                <a:spcPct val="120000"/>
              </a:lnSpc>
            </a:pPr>
            <a:r>
              <a:rPr lang="en-US" altLang="en-US" b="1" dirty="0">
                <a:solidFill>
                  <a:srgbClr val="C00000"/>
                </a:solidFill>
              </a:rPr>
              <a:t>what</a:t>
            </a:r>
            <a:r>
              <a:rPr lang="en-US" altLang="en-US" dirty="0"/>
              <a:t> work will be performed in each phase</a:t>
            </a:r>
          </a:p>
          <a:p>
            <a:pPr lvl="1">
              <a:lnSpc>
                <a:spcPct val="120000"/>
              </a:lnSpc>
            </a:pPr>
            <a:r>
              <a:rPr lang="en-US" altLang="en-US" b="1" dirty="0">
                <a:solidFill>
                  <a:srgbClr val="C00000"/>
                </a:solidFill>
              </a:rPr>
              <a:t>what</a:t>
            </a:r>
            <a:r>
              <a:rPr lang="en-US" altLang="en-US" dirty="0"/>
              <a:t> deliverables will be produced and </a:t>
            </a:r>
            <a:r>
              <a:rPr lang="en-US" altLang="en-US" b="1" dirty="0">
                <a:solidFill>
                  <a:srgbClr val="C00000"/>
                </a:solidFill>
              </a:rPr>
              <a:t>when</a:t>
            </a:r>
          </a:p>
          <a:p>
            <a:pPr lvl="1">
              <a:lnSpc>
                <a:spcPct val="120000"/>
              </a:lnSpc>
            </a:pPr>
            <a:r>
              <a:rPr lang="en-US" altLang="en-US" b="1" dirty="0">
                <a:solidFill>
                  <a:srgbClr val="C00000"/>
                </a:solidFill>
              </a:rPr>
              <a:t>who</a:t>
            </a:r>
            <a:r>
              <a:rPr lang="en-US" altLang="en-US" dirty="0"/>
              <a:t> is involved in each phase, and </a:t>
            </a:r>
          </a:p>
          <a:p>
            <a:pPr lvl="1">
              <a:lnSpc>
                <a:spcPct val="120000"/>
              </a:lnSpc>
            </a:pPr>
            <a:r>
              <a:rPr lang="en-US" altLang="en-US" b="1" dirty="0">
                <a:solidFill>
                  <a:srgbClr val="C00000"/>
                </a:solidFill>
              </a:rPr>
              <a:t>how</a:t>
            </a:r>
            <a:r>
              <a:rPr lang="en-US" altLang="en-US" dirty="0"/>
              <a:t> management will control and approve work produced in each phase</a:t>
            </a:r>
          </a:p>
          <a:p>
            <a:pPr>
              <a:lnSpc>
                <a:spcPct val="120000"/>
              </a:lnSpc>
            </a:pPr>
            <a:r>
              <a:rPr lang="en-US" dirty="0"/>
              <a:t>A </a:t>
            </a:r>
            <a:r>
              <a:rPr lang="en-US" b="1" dirty="0"/>
              <a:t>deliverable </a:t>
            </a:r>
            <a:r>
              <a:rPr lang="en-US" dirty="0"/>
              <a:t>is a product or service produced or provided as part of a project</a:t>
            </a:r>
          </a:p>
          <a:p>
            <a:pPr>
              <a:lnSpc>
                <a:spcPct val="120000"/>
              </a:lnSpc>
            </a:pPr>
            <a:endParaRPr lang="en-US" altLang="en-US" dirty="0"/>
          </a:p>
          <a:p>
            <a:endParaRPr lang="ar-EG" dirty="0"/>
          </a:p>
        </p:txBody>
      </p:sp>
    </p:spTree>
    <p:extLst>
      <p:ext uri="{BB962C8B-B14F-4D97-AF65-F5344CB8AC3E}">
        <p14:creationId xmlns:p14="http://schemas.microsoft.com/office/powerpoint/2010/main" val="5799788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093299C-CD1C-7EF1-3500-DA47FD8A3F9D}"/>
              </a:ext>
            </a:extLst>
          </p:cNvPr>
          <p:cNvSpPr>
            <a:spLocks noGrp="1"/>
          </p:cNvSpPr>
          <p:nvPr>
            <p:ph type="title"/>
          </p:nvPr>
        </p:nvSpPr>
        <p:spPr>
          <a:xfrm>
            <a:off x="838200" y="1336390"/>
            <a:ext cx="6155988" cy="1182927"/>
          </a:xfrm>
        </p:spPr>
        <p:txBody>
          <a:bodyPr anchor="b">
            <a:normAutofit/>
          </a:bodyPr>
          <a:lstStyle/>
          <a:p>
            <a:r>
              <a:rPr lang="en-US" sz="5400"/>
              <a:t>Project Phases</a:t>
            </a:r>
            <a:endParaRPr lang="ar-EG" sz="54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B19D48D-B110-40FA-F487-6C663FD43D59}"/>
              </a:ext>
            </a:extLst>
          </p:cNvPr>
          <p:cNvSpPr>
            <a:spLocks noGrp="1"/>
          </p:cNvSpPr>
          <p:nvPr>
            <p:ph idx="1"/>
          </p:nvPr>
        </p:nvSpPr>
        <p:spPr>
          <a:xfrm>
            <a:off x="803776" y="2829330"/>
            <a:ext cx="6190412" cy="3344459"/>
          </a:xfrm>
        </p:spPr>
        <p:txBody>
          <a:bodyPr anchor="t">
            <a:normAutofit/>
          </a:bodyPr>
          <a:lstStyle/>
          <a:p>
            <a:r>
              <a:rPr lang="en-US" altLang="en-US" sz="1500"/>
              <a:t>In </a:t>
            </a:r>
            <a:r>
              <a:rPr lang="en-US" altLang="en-US" sz="1500" u="sng"/>
              <a:t>early phases</a:t>
            </a:r>
            <a:r>
              <a:rPr lang="en-US" altLang="en-US" sz="1500"/>
              <a:t> of a project life cycle</a:t>
            </a:r>
          </a:p>
          <a:p>
            <a:pPr lvl="1"/>
            <a:r>
              <a:rPr lang="en-US" altLang="en-US" sz="1500" b="1"/>
              <a:t>resource</a:t>
            </a:r>
            <a:r>
              <a:rPr lang="en-US" altLang="en-US" sz="1500"/>
              <a:t> needs are usually lowest</a:t>
            </a:r>
          </a:p>
          <a:p>
            <a:pPr lvl="1"/>
            <a:r>
              <a:rPr lang="en-US" altLang="en-US" sz="1500"/>
              <a:t>the level of uncertainty (</a:t>
            </a:r>
            <a:r>
              <a:rPr lang="en-US" altLang="en-US" sz="1500" b="1"/>
              <a:t>risk</a:t>
            </a:r>
            <a:r>
              <a:rPr lang="en-US" altLang="en-US" sz="1500"/>
              <a:t>) is highest</a:t>
            </a:r>
          </a:p>
          <a:p>
            <a:pPr lvl="1"/>
            <a:r>
              <a:rPr lang="en-US" altLang="en-US" sz="1500"/>
              <a:t>project stakeholders have the greatest opportunity to influence the project</a:t>
            </a:r>
          </a:p>
          <a:p>
            <a:r>
              <a:rPr lang="en-US" altLang="en-US" sz="1500"/>
              <a:t>In </a:t>
            </a:r>
            <a:r>
              <a:rPr lang="en-US" altLang="en-US" sz="1500" u="sng"/>
              <a:t>middle phases </a:t>
            </a:r>
            <a:r>
              <a:rPr lang="en-US" altLang="en-US" sz="1500"/>
              <a:t>of a project life cycle</a:t>
            </a:r>
          </a:p>
          <a:p>
            <a:pPr lvl="1"/>
            <a:r>
              <a:rPr lang="en-US" altLang="en-US" sz="1500"/>
              <a:t>the certainty of completing a project improves</a:t>
            </a:r>
          </a:p>
          <a:p>
            <a:pPr lvl="1"/>
            <a:r>
              <a:rPr lang="en-US" altLang="en-US" sz="1500"/>
              <a:t>more resources are needed</a:t>
            </a:r>
          </a:p>
          <a:p>
            <a:r>
              <a:rPr lang="en-US" altLang="en-US" sz="1500"/>
              <a:t>The </a:t>
            </a:r>
            <a:r>
              <a:rPr lang="en-US" altLang="en-US" sz="1500" b="1" u="sng"/>
              <a:t>final phase </a:t>
            </a:r>
            <a:r>
              <a:rPr lang="en-US" altLang="en-US" sz="1500"/>
              <a:t>of a project life cycle focuses on</a:t>
            </a:r>
          </a:p>
          <a:p>
            <a:pPr lvl="1"/>
            <a:r>
              <a:rPr lang="en-US" altLang="en-US" sz="1500"/>
              <a:t>ensuring that project requirements were met</a:t>
            </a:r>
          </a:p>
          <a:p>
            <a:pPr lvl="1"/>
            <a:r>
              <a:rPr lang="en-US" altLang="en-US" sz="1500"/>
              <a:t>the sponsor approves completion of the project</a:t>
            </a:r>
          </a:p>
          <a:p>
            <a:pPr lvl="1"/>
            <a:endParaRPr lang="en-US" altLang="en-US" sz="1500"/>
          </a:p>
          <a:p>
            <a:endParaRPr lang="ar-EG" sz="1500"/>
          </a:p>
        </p:txBody>
      </p:sp>
      <p:pic>
        <p:nvPicPr>
          <p:cNvPr id="4" name="Picture 3">
            <a:extLst>
              <a:ext uri="{FF2B5EF4-FFF2-40B4-BE49-F238E27FC236}">
                <a16:creationId xmlns:a16="http://schemas.microsoft.com/office/drawing/2014/main" id="{08C216E4-86E6-565D-AA72-915B66649653}"/>
              </a:ext>
            </a:extLst>
          </p:cNvPr>
          <p:cNvPicPr>
            <a:picLocks noChangeAspect="1"/>
          </p:cNvPicPr>
          <p:nvPr/>
        </p:nvPicPr>
        <p:blipFill>
          <a:blip r:embed="rId2"/>
          <a:stretch>
            <a:fillRect/>
          </a:stretch>
        </p:blipFill>
        <p:spPr>
          <a:xfrm>
            <a:off x="6919509" y="2296065"/>
            <a:ext cx="4687771" cy="3175964"/>
          </a:xfrm>
          <a:prstGeom prst="rect">
            <a:avLst/>
          </a:prstGeom>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2291120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D3A48-4AB1-0F25-6208-ECC17C654E24}"/>
              </a:ext>
            </a:extLst>
          </p:cNvPr>
          <p:cNvSpPr>
            <a:spLocks noGrp="1"/>
          </p:cNvSpPr>
          <p:nvPr>
            <p:ph type="title"/>
          </p:nvPr>
        </p:nvSpPr>
        <p:spPr/>
        <p:txBody>
          <a:bodyPr/>
          <a:lstStyle/>
          <a:p>
            <a:r>
              <a:rPr lang="en-US" dirty="0"/>
              <a:t>Product Life Cycles</a:t>
            </a:r>
            <a:endParaRPr lang="ar-EG" dirty="0"/>
          </a:p>
        </p:txBody>
      </p:sp>
      <p:sp>
        <p:nvSpPr>
          <p:cNvPr id="3" name="Content Placeholder 2">
            <a:extLst>
              <a:ext uri="{FF2B5EF4-FFF2-40B4-BE49-F238E27FC236}">
                <a16:creationId xmlns:a16="http://schemas.microsoft.com/office/drawing/2014/main" id="{E9506D50-6BF3-589B-47E9-DD40F5FAD6E6}"/>
              </a:ext>
            </a:extLst>
          </p:cNvPr>
          <p:cNvSpPr>
            <a:spLocks noGrp="1"/>
          </p:cNvSpPr>
          <p:nvPr>
            <p:ph idx="1"/>
          </p:nvPr>
        </p:nvSpPr>
        <p:spPr>
          <a:xfrm>
            <a:off x="838200" y="1502229"/>
            <a:ext cx="10515600" cy="5111944"/>
          </a:xfrm>
        </p:spPr>
        <p:txBody>
          <a:bodyPr>
            <a:normAutofit fontScale="85000" lnSpcReduction="20000"/>
          </a:bodyPr>
          <a:lstStyle/>
          <a:p>
            <a:r>
              <a:rPr lang="en-US" altLang="en-US" sz="2400" dirty="0"/>
              <a:t>The </a:t>
            </a:r>
            <a:r>
              <a:rPr lang="en-US" altLang="en-US" sz="2400" b="1" dirty="0"/>
              <a:t>Systems Development Life Cycle (SDLC)</a:t>
            </a:r>
            <a:r>
              <a:rPr lang="en-US" altLang="en-US" sz="2400" dirty="0"/>
              <a:t> is a framework for describing the phases involved in developing and maintaining information systems</a:t>
            </a:r>
          </a:p>
          <a:p>
            <a:r>
              <a:rPr lang="en-US" altLang="en-US" sz="2400" dirty="0"/>
              <a:t>Systems development projects can follow: </a:t>
            </a:r>
          </a:p>
          <a:p>
            <a:pPr lvl="1"/>
            <a:r>
              <a:rPr lang="en-US" altLang="en-US" b="1" dirty="0"/>
              <a:t>Predictive life cycle</a:t>
            </a:r>
            <a:r>
              <a:rPr lang="en-US" altLang="en-US" dirty="0"/>
              <a:t>: the scope of the project can be clearly articulated, and the schedule and cost can be predicted</a:t>
            </a:r>
          </a:p>
          <a:p>
            <a:pPr lvl="1"/>
            <a:r>
              <a:rPr lang="en-US" altLang="en-US" b="1" dirty="0"/>
              <a:t>Adaptive Software Development (ASD)</a:t>
            </a:r>
            <a:r>
              <a:rPr lang="en-US" altLang="en-US" dirty="0"/>
              <a:t> </a:t>
            </a:r>
            <a:r>
              <a:rPr lang="en-US" altLang="en-US" b="1" dirty="0"/>
              <a:t>life cycle</a:t>
            </a:r>
            <a:r>
              <a:rPr lang="en-US" altLang="en-US" dirty="0"/>
              <a:t>: requirements cannot be clearly expressed, projects are mission driven and component based, using time-based cycles to meet target dates</a:t>
            </a:r>
          </a:p>
          <a:p>
            <a:r>
              <a:rPr lang="en-US" dirty="0"/>
              <a:t>Predictive Life Cycle Models:</a:t>
            </a:r>
          </a:p>
          <a:p>
            <a:pPr lvl="1">
              <a:lnSpc>
                <a:spcPct val="150000"/>
              </a:lnSpc>
            </a:pPr>
            <a:r>
              <a:rPr lang="en-US" altLang="en-US" dirty="0"/>
              <a:t>Waterfall model</a:t>
            </a:r>
            <a:endParaRPr lang="ar-EG" altLang="en-US" dirty="0"/>
          </a:p>
          <a:p>
            <a:pPr lvl="1">
              <a:lnSpc>
                <a:spcPct val="150000"/>
              </a:lnSpc>
            </a:pPr>
            <a:r>
              <a:rPr lang="en-US" altLang="en-US" dirty="0"/>
              <a:t>Spiral model</a:t>
            </a:r>
          </a:p>
          <a:p>
            <a:pPr lvl="1">
              <a:lnSpc>
                <a:spcPct val="150000"/>
              </a:lnSpc>
            </a:pPr>
            <a:r>
              <a:rPr lang="en-US" altLang="en-US" dirty="0"/>
              <a:t>Incremental build model</a:t>
            </a:r>
          </a:p>
          <a:p>
            <a:pPr lvl="1">
              <a:lnSpc>
                <a:spcPct val="150000"/>
              </a:lnSpc>
            </a:pPr>
            <a:r>
              <a:rPr lang="en-US" altLang="en-US" dirty="0"/>
              <a:t>Prototyping model</a:t>
            </a:r>
          </a:p>
          <a:p>
            <a:pPr lvl="1">
              <a:lnSpc>
                <a:spcPct val="150000"/>
              </a:lnSpc>
            </a:pPr>
            <a:r>
              <a:rPr lang="en-US" altLang="en-US" dirty="0"/>
              <a:t>Rapid Application Development (RAD) model</a:t>
            </a:r>
          </a:p>
          <a:p>
            <a:pPr lvl="1">
              <a:lnSpc>
                <a:spcPct val="150000"/>
              </a:lnSpc>
            </a:pPr>
            <a:endParaRPr lang="en-US" altLang="en-US" dirty="0"/>
          </a:p>
        </p:txBody>
      </p:sp>
      <p:pic>
        <p:nvPicPr>
          <p:cNvPr id="4" name="Picture 3">
            <a:extLst>
              <a:ext uri="{FF2B5EF4-FFF2-40B4-BE49-F238E27FC236}">
                <a16:creationId xmlns:a16="http://schemas.microsoft.com/office/drawing/2014/main" id="{7C256529-FEED-0FFA-D827-6F26F1E4F1E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76727" y="3429000"/>
            <a:ext cx="3318588" cy="2090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What is Prototyping? Meaning, Types, Process, Tools and Examples - The  Engineering Projects">
            <a:extLst>
              <a:ext uri="{FF2B5EF4-FFF2-40B4-BE49-F238E27FC236}">
                <a16:creationId xmlns:a16="http://schemas.microsoft.com/office/drawing/2014/main" id="{6B434AA8-B5E2-52B7-F642-378C7500AD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99" t="10541" r="4167" b="5900"/>
          <a:stretch/>
        </p:blipFill>
        <p:spPr bwMode="auto">
          <a:xfrm>
            <a:off x="7927599" y="5515465"/>
            <a:ext cx="3337560" cy="1102317"/>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5">
            <a:extLst>
              <a:ext uri="{FF2B5EF4-FFF2-40B4-BE49-F238E27FC236}">
                <a16:creationId xmlns:a16="http://schemas.microsoft.com/office/drawing/2014/main" id="{D2970FA2-1C2F-7A62-7EE6-00A537AF2F33}"/>
              </a:ext>
            </a:extLst>
          </p:cNvPr>
          <p:cNvPicPr>
            <a:picLocks noGrp="1" noChangeAspect="1"/>
          </p:cNvPicPr>
          <p:nvPr/>
        </p:nvPicPr>
        <p:blipFill rotWithShape="1">
          <a:blip r:embed="rId4"/>
          <a:srcRect b="33460"/>
          <a:stretch/>
        </p:blipFill>
        <p:spPr bwMode="auto">
          <a:xfrm>
            <a:off x="5506083" y="4735080"/>
            <a:ext cx="3239811" cy="1073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67B44D66-7263-35A3-C267-8C596B0DF3C5}"/>
              </a:ext>
            </a:extLst>
          </p:cNvPr>
          <p:cNvPicPr>
            <a:picLocks noChangeAspect="1"/>
          </p:cNvPicPr>
          <p:nvPr/>
        </p:nvPicPr>
        <p:blipFill>
          <a:blip r:embed="rId5"/>
          <a:stretch>
            <a:fillRect/>
          </a:stretch>
        </p:blipFill>
        <p:spPr>
          <a:xfrm>
            <a:off x="5828328" y="4474036"/>
            <a:ext cx="1617501" cy="333552"/>
          </a:xfrm>
          <a:prstGeom prst="rect">
            <a:avLst/>
          </a:prstGeom>
        </p:spPr>
      </p:pic>
    </p:spTree>
    <p:extLst>
      <p:ext uri="{BB962C8B-B14F-4D97-AF65-F5344CB8AC3E}">
        <p14:creationId xmlns:p14="http://schemas.microsoft.com/office/powerpoint/2010/main" val="1290807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8DB99B-2D6D-0CF7-3944-7AD8BA94AACF}"/>
              </a:ext>
            </a:extLst>
          </p:cNvPr>
          <p:cNvSpPr>
            <a:spLocks noGrp="1"/>
          </p:cNvSpPr>
          <p:nvPr>
            <p:ph type="title"/>
          </p:nvPr>
        </p:nvSpPr>
        <p:spPr>
          <a:xfrm>
            <a:off x="838200" y="698643"/>
            <a:ext cx="5243394" cy="2225532"/>
          </a:xfrm>
        </p:spPr>
        <p:txBody>
          <a:bodyPr anchor="t">
            <a:normAutofit/>
          </a:bodyPr>
          <a:lstStyle/>
          <a:p>
            <a:r>
              <a:rPr lang="en-US" sz="5600"/>
              <a:t>Agile Software Development</a:t>
            </a:r>
            <a:endParaRPr lang="ar-EG" sz="5600"/>
          </a:p>
        </p:txBody>
      </p:sp>
      <p:cxnSp>
        <p:nvCxnSpPr>
          <p:cNvPr id="22" name="Straight Connector 10">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2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2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25"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pic>
        <p:nvPicPr>
          <p:cNvPr id="4" name="Content Placeholder 5">
            <a:extLst>
              <a:ext uri="{FF2B5EF4-FFF2-40B4-BE49-F238E27FC236}">
                <a16:creationId xmlns:a16="http://schemas.microsoft.com/office/drawing/2014/main" id="{AA362B2A-6EB6-4AEE-7EFC-9370E9620494}"/>
              </a:ext>
            </a:extLst>
          </p:cNvPr>
          <p:cNvPicPr>
            <a:picLocks noGrp="1" noChangeAspect="1"/>
          </p:cNvPicPr>
          <p:nvPr/>
        </p:nvPicPr>
        <p:blipFill>
          <a:blip r:embed="rId2"/>
          <a:stretch>
            <a:fillRect/>
          </a:stretch>
        </p:blipFill>
        <p:spPr bwMode="auto">
          <a:xfrm>
            <a:off x="838200" y="2648489"/>
            <a:ext cx="5142721" cy="327848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a:extLst>
              <a:ext uri="{FF2B5EF4-FFF2-40B4-BE49-F238E27FC236}">
                <a16:creationId xmlns:a16="http://schemas.microsoft.com/office/drawing/2014/main" id="{66C2A26A-52D1-7747-AE3E-F8D0C8139B1C}"/>
              </a:ext>
            </a:extLst>
          </p:cNvPr>
          <p:cNvSpPr>
            <a:spLocks noGrp="1"/>
          </p:cNvSpPr>
          <p:nvPr>
            <p:ph idx="1"/>
          </p:nvPr>
        </p:nvSpPr>
        <p:spPr>
          <a:xfrm>
            <a:off x="7229042" y="879355"/>
            <a:ext cx="4124758" cy="5120755"/>
          </a:xfrm>
        </p:spPr>
        <p:txBody>
          <a:bodyPr anchor="ctr">
            <a:normAutofit/>
          </a:bodyPr>
          <a:lstStyle/>
          <a:p>
            <a:r>
              <a:rPr lang="en-US" altLang="en-US" sz="1800"/>
              <a:t>Agile software development has become popular to describe new approaches that focus on close collaboration between programming teams and business experts</a:t>
            </a:r>
          </a:p>
          <a:p>
            <a:endParaRPr lang="ar-EG" sz="1800"/>
          </a:p>
        </p:txBody>
      </p:sp>
    </p:spTree>
    <p:extLst>
      <p:ext uri="{BB962C8B-B14F-4D97-AF65-F5344CB8AC3E}">
        <p14:creationId xmlns:p14="http://schemas.microsoft.com/office/powerpoint/2010/main" val="15444005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18451-A72F-4CC6-B0D7-E3B08D8BE774}"/>
              </a:ext>
            </a:extLst>
          </p:cNvPr>
          <p:cNvSpPr>
            <a:spLocks noGrp="1"/>
          </p:cNvSpPr>
          <p:nvPr>
            <p:ph type="title"/>
          </p:nvPr>
        </p:nvSpPr>
        <p:spPr/>
        <p:txBody>
          <a:bodyPr/>
          <a:lstStyle/>
          <a:p>
            <a:r>
              <a:rPr lang="en-US" dirty="0"/>
              <a:t>Project Management Process Groups</a:t>
            </a:r>
            <a:endParaRPr lang="ar-EG" dirty="0"/>
          </a:p>
        </p:txBody>
      </p:sp>
      <p:sp>
        <p:nvSpPr>
          <p:cNvPr id="3" name="Content Placeholder 2">
            <a:extLst>
              <a:ext uri="{FF2B5EF4-FFF2-40B4-BE49-F238E27FC236}">
                <a16:creationId xmlns:a16="http://schemas.microsoft.com/office/drawing/2014/main" id="{C919B4FF-CD5F-0207-CC28-1E17BD038C52}"/>
              </a:ext>
            </a:extLst>
          </p:cNvPr>
          <p:cNvSpPr>
            <a:spLocks noGrp="1"/>
          </p:cNvSpPr>
          <p:nvPr>
            <p:ph idx="1"/>
          </p:nvPr>
        </p:nvSpPr>
        <p:spPr/>
        <p:txBody>
          <a:bodyPr/>
          <a:lstStyle/>
          <a:p>
            <a:pPr>
              <a:lnSpc>
                <a:spcPct val="90000"/>
              </a:lnSpc>
            </a:pPr>
            <a:r>
              <a:rPr lang="en-US" altLang="en-US" sz="2400" dirty="0"/>
              <a:t>A </a:t>
            </a:r>
            <a:r>
              <a:rPr lang="en-US" altLang="en-US" sz="2400" b="1" dirty="0"/>
              <a:t>process</a:t>
            </a:r>
            <a:r>
              <a:rPr lang="en-US" altLang="en-US" sz="2400" dirty="0"/>
              <a:t> is a series of actions directed toward a particular result</a:t>
            </a:r>
          </a:p>
          <a:p>
            <a:pPr>
              <a:lnSpc>
                <a:spcPct val="90000"/>
              </a:lnSpc>
            </a:pPr>
            <a:r>
              <a:rPr lang="en-US" altLang="en-US" sz="2400" dirty="0"/>
              <a:t>Project management can be viewed as several interlinked processes</a:t>
            </a:r>
          </a:p>
          <a:p>
            <a:pPr>
              <a:lnSpc>
                <a:spcPct val="90000"/>
              </a:lnSpc>
            </a:pPr>
            <a:r>
              <a:rPr lang="en-US" altLang="en-US" sz="2400" dirty="0"/>
              <a:t>The project management process groups include</a:t>
            </a:r>
          </a:p>
          <a:p>
            <a:pPr lvl="1">
              <a:lnSpc>
                <a:spcPct val="90000"/>
              </a:lnSpc>
            </a:pPr>
            <a:r>
              <a:rPr lang="en-US" altLang="en-US" dirty="0"/>
              <a:t>initiating processes</a:t>
            </a:r>
          </a:p>
          <a:p>
            <a:pPr lvl="1">
              <a:lnSpc>
                <a:spcPct val="90000"/>
              </a:lnSpc>
            </a:pPr>
            <a:r>
              <a:rPr lang="en-US" altLang="en-US" dirty="0"/>
              <a:t>planning processes</a:t>
            </a:r>
          </a:p>
          <a:p>
            <a:pPr lvl="1">
              <a:lnSpc>
                <a:spcPct val="90000"/>
              </a:lnSpc>
            </a:pPr>
            <a:r>
              <a:rPr lang="en-US" altLang="en-US" dirty="0"/>
              <a:t>executing processes</a:t>
            </a:r>
          </a:p>
          <a:p>
            <a:pPr lvl="1">
              <a:lnSpc>
                <a:spcPct val="90000"/>
              </a:lnSpc>
            </a:pPr>
            <a:r>
              <a:rPr lang="en-US" altLang="en-US" dirty="0"/>
              <a:t>monitoring and controlling processes</a:t>
            </a:r>
          </a:p>
          <a:p>
            <a:pPr lvl="1">
              <a:lnSpc>
                <a:spcPct val="90000"/>
              </a:lnSpc>
            </a:pPr>
            <a:r>
              <a:rPr lang="en-US" altLang="en-US" dirty="0"/>
              <a:t>closing processes</a:t>
            </a:r>
            <a:endParaRPr lang="ar-EG" dirty="0"/>
          </a:p>
        </p:txBody>
      </p:sp>
      <p:pic>
        <p:nvPicPr>
          <p:cNvPr id="4" name="Picture 3">
            <a:extLst>
              <a:ext uri="{FF2B5EF4-FFF2-40B4-BE49-F238E27FC236}">
                <a16:creationId xmlns:a16="http://schemas.microsoft.com/office/drawing/2014/main" id="{67491174-1B02-2C34-31DB-04B2B705B254}"/>
              </a:ext>
            </a:extLst>
          </p:cNvPr>
          <p:cNvPicPr>
            <a:picLocks noChangeAspect="1"/>
          </p:cNvPicPr>
          <p:nvPr/>
        </p:nvPicPr>
        <p:blipFill>
          <a:blip r:embed="rId2"/>
          <a:stretch>
            <a:fillRect/>
          </a:stretch>
        </p:blipFill>
        <p:spPr>
          <a:xfrm>
            <a:off x="7237384" y="3516543"/>
            <a:ext cx="4463204" cy="2660420"/>
          </a:xfrm>
          <a:prstGeom prst="rect">
            <a:avLst/>
          </a:prstGeom>
        </p:spPr>
      </p:pic>
    </p:spTree>
    <p:extLst>
      <p:ext uri="{BB962C8B-B14F-4D97-AF65-F5344CB8AC3E}">
        <p14:creationId xmlns:p14="http://schemas.microsoft.com/office/powerpoint/2010/main" val="897084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8EE7D-3C55-DC23-974E-9144269B5C00}"/>
              </a:ext>
            </a:extLst>
          </p:cNvPr>
          <p:cNvSpPr>
            <a:spLocks noGrp="1"/>
          </p:cNvSpPr>
          <p:nvPr>
            <p:ph type="title"/>
          </p:nvPr>
        </p:nvSpPr>
        <p:spPr/>
        <p:txBody>
          <a:bodyPr/>
          <a:lstStyle/>
          <a:p>
            <a:r>
              <a:rPr lang="en-US" dirty="0"/>
              <a:t>Advantages of Using Formal </a:t>
            </a:r>
            <a:br>
              <a:rPr lang="en-US" dirty="0"/>
            </a:br>
            <a:r>
              <a:rPr lang="en-US" dirty="0"/>
              <a:t>Project Management</a:t>
            </a:r>
            <a:endParaRPr lang="ar-EG" dirty="0"/>
          </a:p>
        </p:txBody>
      </p:sp>
      <p:sp>
        <p:nvSpPr>
          <p:cNvPr id="3" name="Content Placeholder 2">
            <a:extLst>
              <a:ext uri="{FF2B5EF4-FFF2-40B4-BE49-F238E27FC236}">
                <a16:creationId xmlns:a16="http://schemas.microsoft.com/office/drawing/2014/main" id="{A292E890-47CC-2436-7448-3DF01BD9E8F0}"/>
              </a:ext>
            </a:extLst>
          </p:cNvPr>
          <p:cNvSpPr>
            <a:spLocks noGrp="1"/>
          </p:cNvSpPr>
          <p:nvPr>
            <p:ph idx="1"/>
          </p:nvPr>
        </p:nvSpPr>
        <p:spPr/>
        <p:txBody>
          <a:bodyPr/>
          <a:lstStyle/>
          <a:p>
            <a:r>
              <a:rPr lang="en-US" dirty="0"/>
              <a:t>Better control of financial, physical, and human resources</a:t>
            </a:r>
          </a:p>
          <a:p>
            <a:r>
              <a:rPr lang="en-US" dirty="0"/>
              <a:t>Improved customer relations</a:t>
            </a:r>
          </a:p>
          <a:p>
            <a:r>
              <a:rPr lang="en-US" dirty="0"/>
              <a:t>Shorter development times</a:t>
            </a:r>
          </a:p>
          <a:p>
            <a:r>
              <a:rPr lang="en-US" dirty="0"/>
              <a:t>Lower costs</a:t>
            </a:r>
          </a:p>
          <a:p>
            <a:r>
              <a:rPr lang="en-US" dirty="0"/>
              <a:t>Higher quality and increased reliability</a:t>
            </a:r>
          </a:p>
          <a:p>
            <a:r>
              <a:rPr lang="en-US" dirty="0"/>
              <a:t>Higher profit margins</a:t>
            </a:r>
          </a:p>
          <a:p>
            <a:r>
              <a:rPr lang="en-US" dirty="0"/>
              <a:t>Improved productivity</a:t>
            </a:r>
          </a:p>
          <a:p>
            <a:r>
              <a:rPr lang="en-US" dirty="0"/>
              <a:t>Better internal coordination</a:t>
            </a:r>
          </a:p>
          <a:p>
            <a:endParaRPr lang="ar-EG" dirty="0"/>
          </a:p>
        </p:txBody>
      </p:sp>
    </p:spTree>
    <p:extLst>
      <p:ext uri="{BB962C8B-B14F-4D97-AF65-F5344CB8AC3E}">
        <p14:creationId xmlns:p14="http://schemas.microsoft.com/office/powerpoint/2010/main" val="15644856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40B46-F1B9-7D16-415F-55B2C920EE64}"/>
              </a:ext>
            </a:extLst>
          </p:cNvPr>
          <p:cNvSpPr>
            <a:spLocks noGrp="1"/>
          </p:cNvSpPr>
          <p:nvPr>
            <p:ph type="title"/>
          </p:nvPr>
        </p:nvSpPr>
        <p:spPr>
          <a:xfrm>
            <a:off x="838200" y="279918"/>
            <a:ext cx="10515600" cy="782539"/>
          </a:xfrm>
        </p:spPr>
        <p:txBody>
          <a:bodyPr>
            <a:normAutofit/>
          </a:bodyPr>
          <a:lstStyle/>
          <a:p>
            <a:r>
              <a:rPr lang="en-US" altLang="en-US" sz="4000" dirty="0"/>
              <a:t>The project management process groups</a:t>
            </a:r>
            <a:endParaRPr lang="ar-EG" sz="4000" dirty="0"/>
          </a:p>
        </p:txBody>
      </p:sp>
      <p:sp>
        <p:nvSpPr>
          <p:cNvPr id="3" name="Content Placeholder 2">
            <a:extLst>
              <a:ext uri="{FF2B5EF4-FFF2-40B4-BE49-F238E27FC236}">
                <a16:creationId xmlns:a16="http://schemas.microsoft.com/office/drawing/2014/main" id="{37FB9C97-E454-001E-C962-4238799C8B7C}"/>
              </a:ext>
            </a:extLst>
          </p:cNvPr>
          <p:cNvSpPr>
            <a:spLocks noGrp="1"/>
          </p:cNvSpPr>
          <p:nvPr>
            <p:ph idx="1"/>
          </p:nvPr>
        </p:nvSpPr>
        <p:spPr>
          <a:xfrm>
            <a:off x="838200" y="1017038"/>
            <a:ext cx="10515600" cy="5561044"/>
          </a:xfrm>
        </p:spPr>
        <p:txBody>
          <a:bodyPr>
            <a:normAutofit fontScale="70000" lnSpcReduction="20000"/>
          </a:bodyPr>
          <a:lstStyle/>
          <a:p>
            <a:pPr>
              <a:lnSpc>
                <a:spcPct val="90000"/>
              </a:lnSpc>
            </a:pPr>
            <a:r>
              <a:rPr lang="en-US" dirty="0"/>
              <a:t>Project Initiation : </a:t>
            </a:r>
          </a:p>
          <a:p>
            <a:pPr lvl="1"/>
            <a:r>
              <a:rPr lang="en-US" altLang="en-US" dirty="0"/>
              <a:t>Initiating a project includes recognizing and starting a new project or project phase</a:t>
            </a:r>
          </a:p>
          <a:p>
            <a:pPr lvl="1"/>
            <a:r>
              <a:rPr lang="en-US" altLang="en-US" dirty="0"/>
              <a:t>The main goal is to formally select and start off projects</a:t>
            </a:r>
          </a:p>
          <a:p>
            <a:pPr>
              <a:lnSpc>
                <a:spcPct val="90000"/>
              </a:lnSpc>
            </a:pPr>
            <a:r>
              <a:rPr lang="en-US" dirty="0"/>
              <a:t>Project Planning : </a:t>
            </a:r>
          </a:p>
          <a:p>
            <a:pPr lvl="1"/>
            <a:r>
              <a:rPr lang="en-US" altLang="en-US" dirty="0"/>
              <a:t>The main purpose of project planning is to </a:t>
            </a:r>
            <a:r>
              <a:rPr lang="en-US" altLang="en-US" i="1" dirty="0"/>
              <a:t>guide execution</a:t>
            </a:r>
          </a:p>
          <a:p>
            <a:pPr lvl="1"/>
            <a:r>
              <a:rPr lang="en-US" altLang="en-US" dirty="0"/>
              <a:t>Every knowledge area includes planning </a:t>
            </a:r>
          </a:p>
          <a:p>
            <a:pPr>
              <a:lnSpc>
                <a:spcPct val="80000"/>
              </a:lnSpc>
            </a:pPr>
            <a:r>
              <a:rPr lang="en-US" dirty="0"/>
              <a:t>Project Executing : </a:t>
            </a:r>
          </a:p>
          <a:p>
            <a:pPr lvl="1">
              <a:lnSpc>
                <a:spcPct val="80000"/>
              </a:lnSpc>
            </a:pPr>
            <a:r>
              <a:rPr lang="en-US" altLang="en-US" dirty="0"/>
              <a:t>Usually takes the most time and resources to perform project execution </a:t>
            </a:r>
          </a:p>
          <a:p>
            <a:pPr lvl="1">
              <a:lnSpc>
                <a:spcPct val="80000"/>
              </a:lnSpc>
            </a:pPr>
            <a:r>
              <a:rPr lang="en-US" altLang="en-US" dirty="0"/>
              <a:t>Project managers must use their leadership skills to handle the many challenges that occur during project execution</a:t>
            </a:r>
          </a:p>
          <a:p>
            <a:pPr>
              <a:lnSpc>
                <a:spcPct val="90000"/>
              </a:lnSpc>
            </a:pPr>
            <a:r>
              <a:rPr lang="en-US" sz="2800" dirty="0"/>
              <a:t>Project Monitoring and Controlling:</a:t>
            </a:r>
          </a:p>
          <a:p>
            <a:pPr lvl="1"/>
            <a:r>
              <a:rPr lang="en-US" altLang="en-US" dirty="0"/>
              <a:t>Involves </a:t>
            </a:r>
            <a:r>
              <a:rPr lang="en-US" altLang="en-US" b="1" dirty="0">
                <a:solidFill>
                  <a:srgbClr val="FF0000"/>
                </a:solidFill>
              </a:rPr>
              <a:t>measuring progress </a:t>
            </a:r>
            <a:r>
              <a:rPr lang="en-US" altLang="en-US" dirty="0"/>
              <a:t>toward project objectives, </a:t>
            </a:r>
            <a:r>
              <a:rPr lang="en-US" altLang="en-US" b="1" dirty="0">
                <a:solidFill>
                  <a:srgbClr val="FF0000"/>
                </a:solidFill>
              </a:rPr>
              <a:t>monitoring</a:t>
            </a:r>
            <a:r>
              <a:rPr lang="en-US" altLang="en-US" dirty="0"/>
              <a:t> deviation from the plan, and </a:t>
            </a:r>
            <a:r>
              <a:rPr lang="en-US" altLang="en-US" b="1" dirty="0">
                <a:solidFill>
                  <a:srgbClr val="FF0000"/>
                </a:solidFill>
              </a:rPr>
              <a:t>taking correction actions</a:t>
            </a:r>
          </a:p>
          <a:p>
            <a:pPr lvl="1"/>
            <a:r>
              <a:rPr lang="en-US" altLang="en-US" dirty="0"/>
              <a:t>Affects all other process groups and occurs during all phases of the project life cycle</a:t>
            </a:r>
          </a:p>
          <a:p>
            <a:pPr lvl="1"/>
            <a:r>
              <a:rPr lang="en-US" altLang="en-US" dirty="0"/>
              <a:t>Outputs include </a:t>
            </a:r>
            <a:r>
              <a:rPr lang="en-US" altLang="en-US" b="1" u="sng" dirty="0"/>
              <a:t>performance reports</a:t>
            </a:r>
            <a:r>
              <a:rPr lang="en-US" altLang="en-US" dirty="0"/>
              <a:t>, </a:t>
            </a:r>
            <a:r>
              <a:rPr lang="en-US" altLang="en-US" b="1" u="sng" dirty="0"/>
              <a:t>change requests</a:t>
            </a:r>
            <a:r>
              <a:rPr lang="en-US" altLang="en-US" dirty="0"/>
              <a:t>, and </a:t>
            </a:r>
            <a:r>
              <a:rPr lang="en-US" altLang="en-US" b="1" u="sng" dirty="0"/>
              <a:t>updates to various plans</a:t>
            </a:r>
          </a:p>
          <a:p>
            <a:r>
              <a:rPr lang="en-US" dirty="0"/>
              <a:t> Project Closing :</a:t>
            </a:r>
          </a:p>
          <a:p>
            <a:pPr lvl="1"/>
            <a:r>
              <a:rPr lang="en-US" altLang="en-US" dirty="0"/>
              <a:t>Involves gaining stakeholder and customer acceptance of the final products and services </a:t>
            </a:r>
          </a:p>
          <a:p>
            <a:pPr lvl="1"/>
            <a:r>
              <a:rPr lang="en-US" altLang="en-US" dirty="0"/>
              <a:t>Even if projects are not completed, they should be closed out to </a:t>
            </a:r>
            <a:r>
              <a:rPr lang="en-US" altLang="en-US" dirty="0">
                <a:highlight>
                  <a:srgbClr val="FFFF00"/>
                </a:highlight>
              </a:rPr>
              <a:t>learn from the past</a:t>
            </a:r>
          </a:p>
          <a:p>
            <a:pPr lvl="1"/>
            <a:r>
              <a:rPr lang="en-US" altLang="en-US" dirty="0"/>
              <a:t>Outputs include </a:t>
            </a:r>
            <a:r>
              <a:rPr lang="en-US" altLang="en-US" b="1" dirty="0">
                <a:solidFill>
                  <a:srgbClr val="FF0000"/>
                </a:solidFill>
              </a:rPr>
              <a:t>project files </a:t>
            </a:r>
            <a:r>
              <a:rPr lang="en-US" altLang="en-US" dirty="0"/>
              <a:t>and </a:t>
            </a:r>
            <a:r>
              <a:rPr lang="en-US" altLang="en-US" b="1" dirty="0">
                <a:solidFill>
                  <a:srgbClr val="FF0000"/>
                </a:solidFill>
              </a:rPr>
              <a:t>lessons-learned reports</a:t>
            </a:r>
            <a:r>
              <a:rPr lang="en-US" altLang="en-US" dirty="0"/>
              <a:t>, part of organizational process assets</a:t>
            </a:r>
          </a:p>
          <a:p>
            <a:pPr lvl="1"/>
            <a:r>
              <a:rPr lang="en-US" altLang="en-US" dirty="0"/>
              <a:t>Most projects also include </a:t>
            </a:r>
            <a:r>
              <a:rPr lang="en-US" altLang="en-US" b="1" dirty="0">
                <a:solidFill>
                  <a:srgbClr val="FF0000"/>
                </a:solidFill>
              </a:rPr>
              <a:t>a final report and presentation</a:t>
            </a:r>
            <a:r>
              <a:rPr lang="en-US" altLang="en-US" dirty="0"/>
              <a:t> to the sponsor/senior management</a:t>
            </a:r>
          </a:p>
          <a:p>
            <a:endParaRPr lang="en-US" altLang="en-US" b="1" u="sng" dirty="0"/>
          </a:p>
          <a:p>
            <a:pPr>
              <a:lnSpc>
                <a:spcPct val="90000"/>
              </a:lnSpc>
            </a:pPr>
            <a:endParaRPr lang="ar-EG" dirty="0"/>
          </a:p>
        </p:txBody>
      </p:sp>
    </p:spTree>
    <p:extLst>
      <p:ext uri="{BB962C8B-B14F-4D97-AF65-F5344CB8AC3E}">
        <p14:creationId xmlns:p14="http://schemas.microsoft.com/office/powerpoint/2010/main" val="2088333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A83ED0-CCF3-ACD7-3FAC-ED368506CEB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455575" y="4401752"/>
            <a:ext cx="3319657" cy="2091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52091006-D08B-AB13-E3E7-70BDDB840B0D}"/>
              </a:ext>
            </a:extLst>
          </p:cNvPr>
          <p:cNvSpPr>
            <a:spLocks noGrp="1"/>
          </p:cNvSpPr>
          <p:nvPr>
            <p:ph type="title"/>
          </p:nvPr>
        </p:nvSpPr>
        <p:spPr/>
        <p:txBody>
          <a:bodyPr/>
          <a:lstStyle/>
          <a:p>
            <a:r>
              <a:rPr lang="en-US" sz="4400" i="0" dirty="0">
                <a:solidFill>
                  <a:srgbClr val="151B26"/>
                </a:solidFill>
                <a:effectLst/>
                <a:latin typeface="Times New Roman" panose="02020603050405020304" pitchFamily="18" charset="0"/>
                <a:cs typeface="Times New Roman" panose="02020603050405020304" pitchFamily="18" charset="0"/>
              </a:rPr>
              <a:t>project integration management</a:t>
            </a:r>
            <a:endParaRPr lang="ar-EG" dirty="0"/>
          </a:p>
        </p:txBody>
      </p:sp>
      <p:sp>
        <p:nvSpPr>
          <p:cNvPr id="3" name="Content Placeholder 2">
            <a:extLst>
              <a:ext uri="{FF2B5EF4-FFF2-40B4-BE49-F238E27FC236}">
                <a16:creationId xmlns:a16="http://schemas.microsoft.com/office/drawing/2014/main" id="{A13EB648-5238-2300-8139-1D58F2C1EFA6}"/>
              </a:ext>
            </a:extLst>
          </p:cNvPr>
          <p:cNvSpPr>
            <a:spLocks noGrp="1"/>
          </p:cNvSpPr>
          <p:nvPr>
            <p:ph idx="1"/>
          </p:nvPr>
        </p:nvSpPr>
        <p:spPr/>
        <p:txBody>
          <a:bodyPr>
            <a:normAutofit fontScale="92500" lnSpcReduction="10000"/>
          </a:bodyPr>
          <a:lstStyle/>
          <a:p>
            <a:r>
              <a:rPr lang="en-US" b="0" i="0" dirty="0">
                <a:solidFill>
                  <a:srgbClr val="2A2B2C"/>
                </a:solidFill>
                <a:effectLst/>
                <a:latin typeface="Times New Roman" panose="02020603050405020304" pitchFamily="18" charset="0"/>
                <a:cs typeface="Times New Roman" panose="02020603050405020304" pitchFamily="18" charset="0"/>
              </a:rPr>
              <a:t>Project integration management involves </a:t>
            </a:r>
            <a:r>
              <a:rPr lang="en-US" b="1" i="0" u="none" strike="noStrike" dirty="0">
                <a:solidFill>
                  <a:srgbClr val="5B53FF"/>
                </a:solidFill>
                <a:effectLst/>
                <a:latin typeface="Times New Roman" panose="02020603050405020304" pitchFamily="18" charset="0"/>
                <a:cs typeface="Times New Roman" panose="02020603050405020304" pitchFamily="18" charset="0"/>
              </a:rPr>
              <a:t>coordinating</a:t>
            </a:r>
            <a:r>
              <a:rPr lang="en-US" b="0" i="0" u="none" strike="noStrike" dirty="0">
                <a:solidFill>
                  <a:srgbClr val="2A2B2C"/>
                </a:solidFill>
                <a:effectLst/>
                <a:latin typeface="Times New Roman" panose="02020603050405020304" pitchFamily="18" charset="0"/>
                <a:cs typeface="Times New Roman" panose="02020603050405020304" pitchFamily="18" charset="0"/>
              </a:rPr>
              <a:t> all elements of a project</a:t>
            </a:r>
            <a:r>
              <a:rPr lang="en-US" b="0" i="0" dirty="0">
                <a:solidFill>
                  <a:srgbClr val="2A2B2C"/>
                </a:solidFill>
                <a:effectLst/>
                <a:latin typeface="Times New Roman" panose="02020603050405020304" pitchFamily="18" charset="0"/>
                <a:cs typeface="Times New Roman" panose="02020603050405020304" pitchFamily="18" charset="0"/>
              </a:rPr>
              <a:t>, including </a:t>
            </a:r>
            <a:r>
              <a:rPr lang="en-US" b="1" dirty="0">
                <a:solidFill>
                  <a:srgbClr val="5B53FF"/>
                </a:solidFill>
                <a:latin typeface="Times New Roman" panose="02020603050405020304" pitchFamily="18" charset="0"/>
                <a:cs typeface="Times New Roman" panose="02020603050405020304" pitchFamily="18" charset="0"/>
              </a:rPr>
              <a:t>tasks</a:t>
            </a:r>
            <a:r>
              <a:rPr lang="en-US" b="0" i="0" dirty="0">
                <a:solidFill>
                  <a:srgbClr val="2A2B2C"/>
                </a:solidFill>
                <a:effectLst/>
                <a:latin typeface="Times New Roman" panose="02020603050405020304" pitchFamily="18" charset="0"/>
                <a:cs typeface="Times New Roman" panose="02020603050405020304" pitchFamily="18" charset="0"/>
              </a:rPr>
              <a:t>, </a:t>
            </a:r>
            <a:r>
              <a:rPr lang="en-US" b="1" dirty="0">
                <a:solidFill>
                  <a:srgbClr val="5B53FF"/>
                </a:solidFill>
                <a:latin typeface="Times New Roman" panose="02020603050405020304" pitchFamily="18" charset="0"/>
                <a:cs typeface="Times New Roman" panose="02020603050405020304" pitchFamily="18" charset="0"/>
              </a:rPr>
              <a:t>resources, stakeholders</a:t>
            </a:r>
            <a:r>
              <a:rPr lang="en-US" b="0" i="0" dirty="0">
                <a:solidFill>
                  <a:srgbClr val="2A2B2C"/>
                </a:solidFill>
                <a:effectLst/>
                <a:latin typeface="Times New Roman" panose="02020603050405020304" pitchFamily="18" charset="0"/>
                <a:cs typeface="Times New Roman" panose="02020603050405020304" pitchFamily="18" charset="0"/>
              </a:rPr>
              <a:t>, and </a:t>
            </a:r>
            <a:r>
              <a:rPr lang="en-US" b="1" dirty="0">
                <a:solidFill>
                  <a:srgbClr val="5B53FF"/>
                </a:solidFill>
                <a:latin typeface="Times New Roman" panose="02020603050405020304" pitchFamily="18" charset="0"/>
                <a:cs typeface="Times New Roman" panose="02020603050405020304" pitchFamily="18" charset="0"/>
              </a:rPr>
              <a:t>deliverables</a:t>
            </a:r>
            <a:r>
              <a:rPr lang="en-US" b="0" i="0" dirty="0">
                <a:solidFill>
                  <a:srgbClr val="2A2B2C"/>
                </a:solidFill>
                <a:effectLst/>
                <a:latin typeface="Times New Roman" panose="02020603050405020304" pitchFamily="18" charset="0"/>
                <a:cs typeface="Times New Roman" panose="02020603050405020304" pitchFamily="18" charset="0"/>
              </a:rPr>
              <a:t>. The purpose of project integration management is to ensure that processes run efficiently and meet predefined goals.</a:t>
            </a:r>
          </a:p>
          <a:p>
            <a:r>
              <a:rPr lang="en-US" sz="2800" dirty="0">
                <a:effectLst>
                  <a:outerShdw blurRad="38100" dist="38100" dir="2700000" algn="tl">
                    <a:srgbClr val="000000">
                      <a:alpha val="43137"/>
                    </a:srgbClr>
                  </a:outerShdw>
                </a:effectLst>
              </a:rPr>
              <a:t>Strategic Planning </a:t>
            </a:r>
            <a:r>
              <a:rPr lang="en-US" sz="2800" dirty="0">
                <a:solidFill>
                  <a:srgbClr val="FF0000"/>
                </a:solidFill>
                <a:effectLst>
                  <a:outerShdw blurRad="38100" dist="38100" dir="2700000" algn="tl">
                    <a:srgbClr val="000000">
                      <a:alpha val="43137"/>
                    </a:srgbClr>
                  </a:outerShdw>
                </a:effectLst>
              </a:rPr>
              <a:t>:</a:t>
            </a:r>
          </a:p>
          <a:p>
            <a:pPr lvl="1"/>
            <a:r>
              <a:rPr lang="en-US" altLang="en-US" b="1" dirty="0"/>
              <a:t>Strategic planning</a:t>
            </a:r>
            <a:r>
              <a:rPr lang="en-US" altLang="en-US" dirty="0"/>
              <a:t> involves determining long-term objectives, predicting future trends, and projecting the need for new products and services</a:t>
            </a:r>
          </a:p>
          <a:p>
            <a:pPr lvl="1"/>
            <a:r>
              <a:rPr lang="en-US" altLang="en-US" dirty="0"/>
              <a:t>Organizations often perform a </a:t>
            </a:r>
            <a:r>
              <a:rPr lang="en-US" altLang="en-US" b="1" dirty="0"/>
              <a:t>SWOT analysis</a:t>
            </a:r>
          </a:p>
          <a:p>
            <a:pPr lvl="2"/>
            <a:r>
              <a:rPr lang="en-US" altLang="en-US" dirty="0"/>
              <a:t>analyzing </a:t>
            </a:r>
            <a:r>
              <a:rPr lang="en-US" altLang="en-US" b="1" dirty="0"/>
              <a:t>S</a:t>
            </a:r>
            <a:r>
              <a:rPr lang="en-US" altLang="en-US" dirty="0"/>
              <a:t>trengths, </a:t>
            </a:r>
            <a:r>
              <a:rPr lang="en-US" altLang="en-US" b="1" dirty="0"/>
              <a:t>W</a:t>
            </a:r>
            <a:r>
              <a:rPr lang="en-US" altLang="en-US" dirty="0"/>
              <a:t>eaknesses, </a:t>
            </a:r>
            <a:r>
              <a:rPr lang="en-US" altLang="en-US" b="1" dirty="0"/>
              <a:t>O</a:t>
            </a:r>
            <a:r>
              <a:rPr lang="en-US" altLang="en-US" dirty="0"/>
              <a:t>pportunities, and </a:t>
            </a:r>
            <a:r>
              <a:rPr lang="en-US" altLang="en-US" b="1" dirty="0"/>
              <a:t>T</a:t>
            </a:r>
            <a:r>
              <a:rPr lang="en-US" altLang="en-US" dirty="0"/>
              <a:t>hreats</a:t>
            </a:r>
          </a:p>
          <a:p>
            <a:pPr lvl="1"/>
            <a:r>
              <a:rPr lang="en-US" altLang="en-US" dirty="0"/>
              <a:t>As part of strategic planning, organizations</a:t>
            </a:r>
          </a:p>
          <a:p>
            <a:pPr lvl="2"/>
            <a:r>
              <a:rPr lang="en-US" altLang="en-US" dirty="0"/>
              <a:t>identify potential projects</a:t>
            </a:r>
          </a:p>
          <a:p>
            <a:pPr lvl="2"/>
            <a:r>
              <a:rPr lang="en-US" altLang="en-US" dirty="0"/>
              <a:t>use realistic methods to select which projects to work on</a:t>
            </a:r>
          </a:p>
          <a:p>
            <a:pPr lvl="2"/>
            <a:r>
              <a:rPr lang="en-US" altLang="en-US" dirty="0"/>
              <a:t>formalize project initiation by issuing a project charter</a:t>
            </a:r>
          </a:p>
          <a:p>
            <a:pPr lvl="1"/>
            <a:endParaRPr lang="en-US" altLang="en-US" dirty="0"/>
          </a:p>
          <a:p>
            <a:pPr lvl="1"/>
            <a:endParaRPr lang="ar-EG" dirty="0"/>
          </a:p>
        </p:txBody>
      </p:sp>
      <p:pic>
        <p:nvPicPr>
          <p:cNvPr id="5" name="Picture 4" descr="An Introduction to the TOWS matrix: Putting SWOT into action">
            <a:extLst>
              <a:ext uri="{FF2B5EF4-FFF2-40B4-BE49-F238E27FC236}">
                <a16:creationId xmlns:a16="http://schemas.microsoft.com/office/drawing/2014/main" id="{4468EBE5-E2A7-7D1D-6BB8-90A028EF807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88" t="10083" r="1506" b="4665"/>
          <a:stretch/>
        </p:blipFill>
        <p:spPr bwMode="auto">
          <a:xfrm>
            <a:off x="8230584" y="237720"/>
            <a:ext cx="3544648" cy="15803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03065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B6E49-0080-9EB6-4786-0DB991C85CD9}"/>
              </a:ext>
            </a:extLst>
          </p:cNvPr>
          <p:cNvSpPr>
            <a:spLocks noGrp="1"/>
          </p:cNvSpPr>
          <p:nvPr>
            <p:ph type="title"/>
          </p:nvPr>
        </p:nvSpPr>
        <p:spPr/>
        <p:txBody>
          <a:bodyPr/>
          <a:lstStyle/>
          <a:p>
            <a:r>
              <a:rPr lang="en-US"/>
              <a:t>Project Selection</a:t>
            </a:r>
            <a:endParaRPr lang="ar-EG" dirty="0"/>
          </a:p>
        </p:txBody>
      </p:sp>
      <p:sp>
        <p:nvSpPr>
          <p:cNvPr id="3" name="Content Placeholder 2">
            <a:extLst>
              <a:ext uri="{FF2B5EF4-FFF2-40B4-BE49-F238E27FC236}">
                <a16:creationId xmlns:a16="http://schemas.microsoft.com/office/drawing/2014/main" id="{90BB039C-4F5B-AB18-0045-B280169C776A}"/>
              </a:ext>
            </a:extLst>
          </p:cNvPr>
          <p:cNvSpPr>
            <a:spLocks noGrp="1"/>
          </p:cNvSpPr>
          <p:nvPr>
            <p:ph idx="1"/>
          </p:nvPr>
        </p:nvSpPr>
        <p:spPr/>
        <p:txBody>
          <a:bodyPr/>
          <a:lstStyle/>
          <a:p>
            <a:pPr marL="609600" indent="-609600">
              <a:lnSpc>
                <a:spcPct val="150000"/>
              </a:lnSpc>
            </a:pPr>
            <a:r>
              <a:rPr lang="en-US" altLang="en-US" sz="3200"/>
              <a:t>Methods for selecting projects include:</a:t>
            </a:r>
          </a:p>
          <a:p>
            <a:pPr marL="990600" lvl="1" indent="-533400">
              <a:lnSpc>
                <a:spcPct val="150000"/>
              </a:lnSpc>
            </a:pPr>
            <a:r>
              <a:rPr lang="en-US" altLang="en-US" sz="2800"/>
              <a:t>focusing on broad organizational </a:t>
            </a:r>
            <a:r>
              <a:rPr lang="en-US" altLang="en-US" sz="2800">
                <a:solidFill>
                  <a:srgbClr val="FF0000"/>
                </a:solidFill>
              </a:rPr>
              <a:t>needs</a:t>
            </a:r>
          </a:p>
          <a:p>
            <a:pPr marL="990600" lvl="1" indent="-533400">
              <a:lnSpc>
                <a:spcPct val="150000"/>
              </a:lnSpc>
            </a:pPr>
            <a:r>
              <a:rPr lang="en-US" altLang="en-US" sz="2800">
                <a:solidFill>
                  <a:srgbClr val="FF0000"/>
                </a:solidFill>
              </a:rPr>
              <a:t>categorizing</a:t>
            </a:r>
            <a:r>
              <a:rPr lang="en-US" altLang="en-US" sz="2800"/>
              <a:t> information technology projects</a:t>
            </a:r>
          </a:p>
          <a:p>
            <a:pPr marL="990600" lvl="1" indent="-533400">
              <a:lnSpc>
                <a:spcPct val="150000"/>
              </a:lnSpc>
            </a:pPr>
            <a:r>
              <a:rPr lang="en-US" altLang="en-US" sz="2800"/>
              <a:t>performing net present value or other </a:t>
            </a:r>
            <a:r>
              <a:rPr lang="en-US" altLang="en-US" sz="2800">
                <a:solidFill>
                  <a:srgbClr val="FF0000"/>
                </a:solidFill>
              </a:rPr>
              <a:t>financial</a:t>
            </a:r>
            <a:r>
              <a:rPr lang="en-US" altLang="en-US" sz="2800"/>
              <a:t> analyses</a:t>
            </a:r>
          </a:p>
          <a:p>
            <a:endParaRPr lang="ar-EG" dirty="0"/>
          </a:p>
        </p:txBody>
      </p:sp>
    </p:spTree>
    <p:extLst>
      <p:ext uri="{BB962C8B-B14F-4D97-AF65-F5344CB8AC3E}">
        <p14:creationId xmlns:p14="http://schemas.microsoft.com/office/powerpoint/2010/main" val="40749937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31463-9CDF-5152-6680-648C19337D52}"/>
              </a:ext>
            </a:extLst>
          </p:cNvPr>
          <p:cNvSpPr>
            <a:spLocks noGrp="1"/>
          </p:cNvSpPr>
          <p:nvPr>
            <p:ph type="title"/>
          </p:nvPr>
        </p:nvSpPr>
        <p:spPr/>
        <p:txBody>
          <a:bodyPr/>
          <a:lstStyle/>
          <a:p>
            <a:r>
              <a:rPr lang="en-US" dirty="0"/>
              <a:t>Project Integration Management Processes</a:t>
            </a:r>
            <a:endParaRPr lang="ar-EG" dirty="0"/>
          </a:p>
        </p:txBody>
      </p:sp>
      <p:pic>
        <p:nvPicPr>
          <p:cNvPr id="5" name="Content Placeholder 4">
            <a:extLst>
              <a:ext uri="{FF2B5EF4-FFF2-40B4-BE49-F238E27FC236}">
                <a16:creationId xmlns:a16="http://schemas.microsoft.com/office/drawing/2014/main" id="{0ABC5D9F-DEE7-88B1-729E-D09542FE9E71}"/>
              </a:ext>
            </a:extLst>
          </p:cNvPr>
          <p:cNvPicPr>
            <a:picLocks noGrp="1" noChangeAspect="1"/>
          </p:cNvPicPr>
          <p:nvPr>
            <p:ph idx="1"/>
          </p:nvPr>
        </p:nvPicPr>
        <p:blipFill>
          <a:blip r:embed="rId2"/>
          <a:stretch>
            <a:fillRect/>
          </a:stretch>
        </p:blipFill>
        <p:spPr>
          <a:xfrm>
            <a:off x="1041400" y="1737662"/>
            <a:ext cx="4931072" cy="4351338"/>
          </a:xfrm>
        </p:spPr>
      </p:pic>
      <p:pic>
        <p:nvPicPr>
          <p:cNvPr id="7" name="Picture 6">
            <a:extLst>
              <a:ext uri="{FF2B5EF4-FFF2-40B4-BE49-F238E27FC236}">
                <a16:creationId xmlns:a16="http://schemas.microsoft.com/office/drawing/2014/main" id="{68EF3564-63DC-F8EE-5A84-06FE6E31A3DB}"/>
              </a:ext>
            </a:extLst>
          </p:cNvPr>
          <p:cNvPicPr>
            <a:picLocks noChangeAspect="1"/>
          </p:cNvPicPr>
          <p:nvPr/>
        </p:nvPicPr>
        <p:blipFill>
          <a:blip r:embed="rId3"/>
          <a:stretch>
            <a:fillRect/>
          </a:stretch>
        </p:blipFill>
        <p:spPr>
          <a:xfrm>
            <a:off x="6096000" y="1737662"/>
            <a:ext cx="5835098" cy="4351338"/>
          </a:xfrm>
          <a:prstGeom prst="rect">
            <a:avLst/>
          </a:prstGeom>
        </p:spPr>
      </p:pic>
    </p:spTree>
    <p:extLst>
      <p:ext uri="{BB962C8B-B14F-4D97-AF65-F5344CB8AC3E}">
        <p14:creationId xmlns:p14="http://schemas.microsoft.com/office/powerpoint/2010/main" val="18548738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5BD72-9FAA-45D9-C6E8-EC0FBCD32A9F}"/>
              </a:ext>
            </a:extLst>
          </p:cNvPr>
          <p:cNvSpPr>
            <a:spLocks noGrp="1"/>
          </p:cNvSpPr>
          <p:nvPr>
            <p:ph type="title"/>
          </p:nvPr>
        </p:nvSpPr>
        <p:spPr/>
        <p:txBody>
          <a:bodyPr>
            <a:normAutofit/>
          </a:bodyPr>
          <a:lstStyle/>
          <a:p>
            <a:r>
              <a:rPr lang="en-US" sz="4000" dirty="0">
                <a:solidFill>
                  <a:srgbClr val="FF0000"/>
                </a:solidFill>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6BB74A22-6F90-DA58-7C4A-46D7DC5504C2}"/>
              </a:ext>
            </a:extLst>
          </p:cNvPr>
          <p:cNvSpPr>
            <a:spLocks noGrp="1"/>
          </p:cNvSpPr>
          <p:nvPr>
            <p:ph idx="1"/>
          </p:nvPr>
        </p:nvSpPr>
        <p:spPr/>
        <p:txBody>
          <a:bodyPr>
            <a:normAutofit lnSpcReduction="10000"/>
          </a:bodyPr>
          <a:lstStyle/>
          <a:p>
            <a:pPr marL="0" indent="0">
              <a:buNone/>
            </a:pPr>
            <a:r>
              <a:rPr lang="en-US" sz="2800" spc="-13" dirty="0"/>
              <a:t>1. Develop</a:t>
            </a:r>
            <a:r>
              <a:rPr lang="en-US" sz="2800" spc="-26" dirty="0"/>
              <a:t> </a:t>
            </a:r>
            <a:r>
              <a:rPr lang="en-US" sz="2800" spc="-13" dirty="0"/>
              <a:t>Project</a:t>
            </a:r>
            <a:r>
              <a:rPr lang="en-US" sz="2800" spc="-26" dirty="0"/>
              <a:t> </a:t>
            </a:r>
            <a:r>
              <a:rPr lang="en-US" sz="2800" spc="-13" dirty="0"/>
              <a:t>Charter</a:t>
            </a:r>
            <a:r>
              <a:rPr lang="ar-EG" sz="2800" spc="-13" dirty="0"/>
              <a:t> : </a:t>
            </a:r>
          </a:p>
          <a:p>
            <a:pPr lvl="1" algn="just"/>
            <a:r>
              <a:rPr lang="en-US" sz="2000" i="0" dirty="0">
                <a:effectLst/>
                <a:latin typeface="Times New Roman" panose="02020603050405020304" pitchFamily="18" charset="0"/>
                <a:cs typeface="Times New Roman" panose="02020603050405020304" pitchFamily="18" charset="0"/>
              </a:rPr>
              <a:t>A project charter is a document that defines the </a:t>
            </a:r>
            <a:r>
              <a:rPr lang="en-US" sz="2000" b="1" i="0" dirty="0">
                <a:solidFill>
                  <a:srgbClr val="FF0000"/>
                </a:solidFill>
                <a:effectLst/>
                <a:latin typeface="Times New Roman" panose="02020603050405020304" pitchFamily="18" charset="0"/>
                <a:cs typeface="Times New Roman" panose="02020603050405020304" pitchFamily="18" charset="0"/>
              </a:rPr>
              <a:t>objectives</a:t>
            </a:r>
            <a:r>
              <a:rPr lang="en-US" sz="2000" i="0" dirty="0">
                <a:effectLst/>
                <a:latin typeface="Times New Roman" panose="02020603050405020304" pitchFamily="18" charset="0"/>
                <a:cs typeface="Times New Roman" panose="02020603050405020304" pitchFamily="18" charset="0"/>
              </a:rPr>
              <a:t>, </a:t>
            </a:r>
            <a:r>
              <a:rPr lang="en-US" sz="2000" b="1" i="0" dirty="0">
                <a:solidFill>
                  <a:srgbClr val="FF0000"/>
                </a:solidFill>
                <a:effectLst/>
                <a:latin typeface="Times New Roman" panose="02020603050405020304" pitchFamily="18" charset="0"/>
                <a:cs typeface="Times New Roman" panose="02020603050405020304" pitchFamily="18" charset="0"/>
              </a:rPr>
              <a:t>scope</a:t>
            </a:r>
            <a:r>
              <a:rPr lang="en-US" sz="2000" i="0" dirty="0">
                <a:effectLst/>
                <a:latin typeface="Times New Roman" panose="02020603050405020304" pitchFamily="18" charset="0"/>
                <a:cs typeface="Times New Roman" panose="02020603050405020304" pitchFamily="18" charset="0"/>
              </a:rPr>
              <a:t>, and </a:t>
            </a:r>
            <a:r>
              <a:rPr lang="en-US" sz="2000" b="1" i="0" dirty="0">
                <a:solidFill>
                  <a:srgbClr val="FF0000"/>
                </a:solidFill>
                <a:effectLst/>
                <a:latin typeface="Times New Roman" panose="02020603050405020304" pitchFamily="18" charset="0"/>
                <a:cs typeface="Times New Roman" panose="02020603050405020304" pitchFamily="18" charset="0"/>
              </a:rPr>
              <a:t>stakeholders</a:t>
            </a:r>
            <a:r>
              <a:rPr lang="en-US" sz="2000" i="0" dirty="0">
                <a:effectLst/>
                <a:latin typeface="Times New Roman" panose="02020603050405020304" pitchFamily="18" charset="0"/>
                <a:cs typeface="Times New Roman" panose="02020603050405020304" pitchFamily="18" charset="0"/>
              </a:rPr>
              <a:t> of a project, providing a </a:t>
            </a:r>
            <a:r>
              <a:rPr lang="en-US" sz="2000" b="1" i="0" dirty="0">
                <a:solidFill>
                  <a:srgbClr val="FF0000"/>
                </a:solidFill>
                <a:effectLst/>
                <a:latin typeface="Times New Roman" panose="02020603050405020304" pitchFamily="18" charset="0"/>
                <a:cs typeface="Times New Roman" panose="02020603050405020304" pitchFamily="18" charset="0"/>
              </a:rPr>
              <a:t>roadmap</a:t>
            </a:r>
            <a:r>
              <a:rPr lang="en-US" sz="2000" i="0" dirty="0">
                <a:effectLst/>
                <a:latin typeface="Times New Roman" panose="02020603050405020304" pitchFamily="18" charset="0"/>
                <a:cs typeface="Times New Roman" panose="02020603050405020304" pitchFamily="18" charset="0"/>
              </a:rPr>
              <a:t> for the team to follow. </a:t>
            </a:r>
          </a:p>
          <a:p>
            <a:pPr lvl="1"/>
            <a:r>
              <a:rPr lang="en-US" altLang="en-US" sz="2000" dirty="0">
                <a:latin typeface="Times New Roman" panose="02020603050405020304" pitchFamily="18" charset="0"/>
                <a:cs typeface="Times New Roman" panose="02020603050405020304" pitchFamily="18" charset="0"/>
              </a:rPr>
              <a:t>Key project stakeholders should </a:t>
            </a:r>
            <a:r>
              <a:rPr lang="en-US" altLang="en-US" sz="2000" b="1" dirty="0">
                <a:solidFill>
                  <a:srgbClr val="FF0000"/>
                </a:solidFill>
                <a:latin typeface="Times New Roman" panose="02020603050405020304" pitchFamily="18" charset="0"/>
                <a:cs typeface="Times New Roman" panose="02020603050405020304" pitchFamily="18" charset="0"/>
              </a:rPr>
              <a:t>sign</a:t>
            </a:r>
            <a:r>
              <a:rPr lang="en-US" altLang="en-US" sz="2000" dirty="0">
                <a:latin typeface="Times New Roman" panose="02020603050405020304" pitchFamily="18" charset="0"/>
                <a:cs typeface="Times New Roman" panose="02020603050405020304" pitchFamily="18" charset="0"/>
              </a:rPr>
              <a:t> a project charter to acknowledge agreement on the need and intent of the project.</a:t>
            </a:r>
            <a:endParaRPr lang="en-US" altLang="en-US" sz="2400" dirty="0">
              <a:latin typeface="Times New Roman" panose="02020603050405020304" pitchFamily="18" charset="0"/>
              <a:cs typeface="Times New Roman" panose="02020603050405020304" pitchFamily="18" charset="0"/>
            </a:endParaRPr>
          </a:p>
          <a:p>
            <a:pPr algn="l">
              <a:buFont typeface="+mj-lt"/>
              <a:buNone/>
            </a:pPr>
            <a:r>
              <a:rPr lang="en-US" sz="2300" b="1" i="0" dirty="0">
                <a:solidFill>
                  <a:srgbClr val="282C33"/>
                </a:solidFill>
                <a:effectLst/>
                <a:latin typeface="Times New Roman" panose="02020603050405020304" pitchFamily="18" charset="0"/>
                <a:cs typeface="Times New Roman" panose="02020603050405020304" pitchFamily="18" charset="0"/>
              </a:rPr>
              <a:t>Steps to writing a Project Charter : </a:t>
            </a:r>
            <a:endParaRPr lang="en-US" sz="2300" b="0" i="0" dirty="0">
              <a:solidFill>
                <a:srgbClr val="000000"/>
              </a:solidFill>
              <a:effectLst/>
              <a:latin typeface="Times New Roman" panose="02020603050405020304" pitchFamily="18" charset="0"/>
              <a:cs typeface="Times New Roman" panose="02020603050405020304" pitchFamily="18" charset="0"/>
            </a:endParaRP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Choose a Project Name</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Identify the Purpose, Objective, and Project Specification</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Set a Budget</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Define Deliverables</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Assess Scope and Risks</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Create a Timeframe or Milestones</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List Key Stakeholders</a:t>
            </a:r>
          </a:p>
          <a:p>
            <a:pPr lvl="1">
              <a:buFont typeface="+mj-lt"/>
              <a:buAutoNum type="arabicPeriod"/>
            </a:pPr>
            <a:r>
              <a:rPr lang="en-US" sz="1700" b="0" i="0" dirty="0">
                <a:solidFill>
                  <a:srgbClr val="000000"/>
                </a:solidFill>
                <a:effectLst/>
                <a:latin typeface="Times New Roman" panose="02020603050405020304" pitchFamily="18" charset="0"/>
                <a:cs typeface="Times New Roman" panose="02020603050405020304" pitchFamily="18" charset="0"/>
              </a:rPr>
              <a:t>Layout Team Roles and Responsibilities</a:t>
            </a:r>
          </a:p>
          <a:p>
            <a:pPr lvl="1"/>
            <a:endParaRPr lang="ar-EG" dirty="0"/>
          </a:p>
        </p:txBody>
      </p:sp>
    </p:spTree>
    <p:extLst>
      <p:ext uri="{BB962C8B-B14F-4D97-AF65-F5344CB8AC3E}">
        <p14:creationId xmlns:p14="http://schemas.microsoft.com/office/powerpoint/2010/main" val="5664248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CACF2-886C-6175-0740-5C597C2C93A3}"/>
              </a:ext>
            </a:extLst>
          </p:cNvPr>
          <p:cNvSpPr>
            <a:spLocks noGrp="1"/>
          </p:cNvSpPr>
          <p:nvPr>
            <p:ph type="title"/>
          </p:nvPr>
        </p:nvSpPr>
        <p:spPr/>
        <p:txBody>
          <a:bodyPr>
            <a:normAutofit/>
          </a:bodyPr>
          <a:lstStyle/>
          <a:p>
            <a:r>
              <a:rPr lang="en-US" sz="4000" dirty="0">
                <a:solidFill>
                  <a:srgbClr val="FF0000"/>
                </a:solidFill>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9643E494-F915-44CD-BA35-79FC27F34018}"/>
              </a:ext>
            </a:extLst>
          </p:cNvPr>
          <p:cNvSpPr>
            <a:spLocks noGrp="1"/>
          </p:cNvSpPr>
          <p:nvPr>
            <p:ph idx="1"/>
          </p:nvPr>
        </p:nvSpPr>
        <p:spPr/>
        <p:txBody>
          <a:bodyPr/>
          <a:lstStyle/>
          <a:p>
            <a:pPr marL="0" indent="0">
              <a:buNone/>
            </a:pPr>
            <a:r>
              <a:rPr lang="en-US" sz="2800" dirty="0"/>
              <a:t>2. Develop a Project Management Plan:</a:t>
            </a:r>
          </a:p>
          <a:p>
            <a:pPr lvl="1"/>
            <a:r>
              <a:rPr lang="en-US" dirty="0"/>
              <a:t>Process of </a:t>
            </a:r>
            <a:r>
              <a:rPr lang="en-US" b="1" dirty="0">
                <a:solidFill>
                  <a:srgbClr val="FF0000"/>
                </a:solidFill>
              </a:rPr>
              <a:t>defining</a:t>
            </a:r>
            <a:r>
              <a:rPr lang="en-US" dirty="0"/>
              <a:t>, </a:t>
            </a:r>
            <a:r>
              <a:rPr lang="en-US" b="1" dirty="0">
                <a:solidFill>
                  <a:srgbClr val="FF0000"/>
                </a:solidFill>
              </a:rPr>
              <a:t>preparing</a:t>
            </a:r>
            <a:r>
              <a:rPr lang="en-US" dirty="0"/>
              <a:t>, and </a:t>
            </a:r>
            <a:r>
              <a:rPr lang="en-US" b="1" dirty="0">
                <a:solidFill>
                  <a:srgbClr val="FF0000"/>
                </a:solidFill>
              </a:rPr>
              <a:t>coordinating</a:t>
            </a:r>
            <a:r>
              <a:rPr lang="en-US" dirty="0"/>
              <a:t>  all subsidiary plans and integrating them into a  comprehensive project management plan.</a:t>
            </a:r>
          </a:p>
          <a:p>
            <a:pPr marL="109537" indent="0">
              <a:buNone/>
            </a:pPr>
            <a:endParaRPr lang="en-US" altLang="en-US" dirty="0"/>
          </a:p>
          <a:p>
            <a:endParaRPr lang="ar-EG" dirty="0"/>
          </a:p>
        </p:txBody>
      </p:sp>
      <p:pic>
        <p:nvPicPr>
          <p:cNvPr id="4" name="object 7">
            <a:extLst>
              <a:ext uri="{FF2B5EF4-FFF2-40B4-BE49-F238E27FC236}">
                <a16:creationId xmlns:a16="http://schemas.microsoft.com/office/drawing/2014/main" id="{B1B1428F-F67B-D6B0-0B32-64FFFD8B4415}"/>
              </a:ext>
            </a:extLst>
          </p:cNvPr>
          <p:cNvPicPr/>
          <p:nvPr/>
        </p:nvPicPr>
        <p:blipFill>
          <a:blip r:embed="rId2" cstate="print"/>
          <a:stretch>
            <a:fillRect/>
          </a:stretch>
        </p:blipFill>
        <p:spPr>
          <a:xfrm>
            <a:off x="2053780" y="3822456"/>
            <a:ext cx="8084439" cy="2571750"/>
          </a:xfrm>
          <a:prstGeom prst="rect">
            <a:avLst/>
          </a:prstGeom>
        </p:spPr>
      </p:pic>
    </p:spTree>
    <p:extLst>
      <p:ext uri="{BB962C8B-B14F-4D97-AF65-F5344CB8AC3E}">
        <p14:creationId xmlns:p14="http://schemas.microsoft.com/office/powerpoint/2010/main" val="7318866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5A07D-074C-0445-E10A-1A9F24F01943}"/>
              </a:ext>
            </a:extLst>
          </p:cNvPr>
          <p:cNvSpPr>
            <a:spLocks noGrp="1"/>
          </p:cNvSpPr>
          <p:nvPr>
            <p:ph type="title"/>
          </p:nvPr>
        </p:nvSpPr>
        <p:spPr/>
        <p:txBody>
          <a:bodyPr>
            <a:normAutofit/>
          </a:bodyPr>
          <a:lstStyle/>
          <a:p>
            <a:r>
              <a:rPr lang="en-US" sz="4000" dirty="0">
                <a:solidFill>
                  <a:srgbClr val="FF0000"/>
                </a:solidFill>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67D3F35A-F946-C7BD-949E-DFEABBECDB4A}"/>
              </a:ext>
            </a:extLst>
          </p:cNvPr>
          <p:cNvSpPr>
            <a:spLocks noGrp="1"/>
          </p:cNvSpPr>
          <p:nvPr>
            <p:ph idx="1"/>
          </p:nvPr>
        </p:nvSpPr>
        <p:spPr/>
        <p:txBody>
          <a:bodyPr/>
          <a:lstStyle/>
          <a:p>
            <a:pPr marL="0" indent="0">
              <a:buNone/>
            </a:pPr>
            <a:r>
              <a:rPr lang="en-US" dirty="0"/>
              <a:t>3. Directing and Managing Project Work:</a:t>
            </a:r>
          </a:p>
          <a:p>
            <a:pPr lvl="1" algn="just"/>
            <a:r>
              <a:rPr lang="en-US" sz="2000" dirty="0"/>
              <a:t>Process </a:t>
            </a:r>
            <a:r>
              <a:rPr lang="en-US" sz="2000" spc="5" dirty="0"/>
              <a:t>of </a:t>
            </a:r>
            <a:r>
              <a:rPr lang="en-US" sz="2000" b="1" spc="10" dirty="0">
                <a:solidFill>
                  <a:srgbClr val="FF0000"/>
                </a:solidFill>
              </a:rPr>
              <a:t>leading</a:t>
            </a:r>
            <a:r>
              <a:rPr lang="en-US" sz="2000" spc="10" dirty="0"/>
              <a:t> and </a:t>
            </a:r>
            <a:r>
              <a:rPr lang="en-US" sz="2000" b="1" dirty="0">
                <a:solidFill>
                  <a:srgbClr val="FF0000"/>
                </a:solidFill>
              </a:rPr>
              <a:t>performing</a:t>
            </a:r>
            <a:r>
              <a:rPr lang="en-US" sz="2000" dirty="0"/>
              <a:t> </a:t>
            </a:r>
            <a:r>
              <a:rPr lang="en-US" sz="2000" spc="10" dirty="0"/>
              <a:t>the </a:t>
            </a:r>
            <a:r>
              <a:rPr lang="en-US" sz="2000" dirty="0"/>
              <a:t>work </a:t>
            </a:r>
            <a:r>
              <a:rPr lang="en-US" sz="2000" spc="5" dirty="0"/>
              <a:t> defined in </a:t>
            </a:r>
            <a:r>
              <a:rPr lang="en-US" sz="2000" spc="10" dirty="0"/>
              <a:t>the </a:t>
            </a:r>
            <a:r>
              <a:rPr lang="en-US" sz="2000" dirty="0"/>
              <a:t>project </a:t>
            </a:r>
            <a:r>
              <a:rPr lang="en-US" sz="2000" spc="5" dirty="0"/>
              <a:t>management </a:t>
            </a:r>
            <a:r>
              <a:rPr lang="en-US" sz="2000" b="1" spc="10" dirty="0">
                <a:solidFill>
                  <a:srgbClr val="FF0000"/>
                </a:solidFill>
              </a:rPr>
              <a:t>plan</a:t>
            </a:r>
            <a:r>
              <a:rPr lang="en-US" sz="2000" spc="10" dirty="0"/>
              <a:t> and </a:t>
            </a:r>
            <a:r>
              <a:rPr lang="en-US" sz="2000" spc="15" dirty="0"/>
              <a:t> </a:t>
            </a:r>
            <a:r>
              <a:rPr lang="en-US" sz="2000" spc="5" dirty="0"/>
              <a:t>implementing</a:t>
            </a:r>
            <a:r>
              <a:rPr lang="en-US" sz="2000" dirty="0"/>
              <a:t> </a:t>
            </a:r>
            <a:r>
              <a:rPr lang="en-US" sz="2000" spc="-5" dirty="0"/>
              <a:t>approved</a:t>
            </a:r>
            <a:r>
              <a:rPr lang="en-US" sz="2000" spc="5" dirty="0"/>
              <a:t> </a:t>
            </a:r>
            <a:r>
              <a:rPr lang="en-US" sz="2000" b="1" spc="5" dirty="0">
                <a:solidFill>
                  <a:srgbClr val="FF0000"/>
                </a:solidFill>
              </a:rPr>
              <a:t>changes</a:t>
            </a:r>
            <a:r>
              <a:rPr lang="en-US" sz="2000" spc="5" dirty="0"/>
              <a:t> </a:t>
            </a:r>
            <a:r>
              <a:rPr lang="en-US" sz="2000" spc="-10" dirty="0"/>
              <a:t>to</a:t>
            </a:r>
            <a:r>
              <a:rPr lang="en-US" sz="2000" spc="5" dirty="0"/>
              <a:t> </a:t>
            </a:r>
            <a:r>
              <a:rPr lang="en-US" sz="2000" dirty="0"/>
              <a:t>achieve </a:t>
            </a:r>
            <a:r>
              <a:rPr lang="en-US" sz="2000" spc="10" dirty="0"/>
              <a:t>the </a:t>
            </a:r>
            <a:r>
              <a:rPr lang="en-US" sz="2000" spc="-775" dirty="0"/>
              <a:t> </a:t>
            </a:r>
            <a:r>
              <a:rPr lang="en-US" sz="2000" spc="-10" dirty="0"/>
              <a:t>project’s</a:t>
            </a:r>
            <a:r>
              <a:rPr lang="en-US" sz="2000" dirty="0"/>
              <a:t> </a:t>
            </a:r>
            <a:r>
              <a:rPr lang="en-US" sz="2000" spc="5" dirty="0"/>
              <a:t>objectives.</a:t>
            </a:r>
          </a:p>
          <a:p>
            <a:endParaRPr lang="en-US" altLang="en-US" dirty="0"/>
          </a:p>
          <a:p>
            <a:pPr lvl="1"/>
            <a:endParaRPr lang="ar-EG" dirty="0"/>
          </a:p>
        </p:txBody>
      </p:sp>
      <p:grpSp>
        <p:nvGrpSpPr>
          <p:cNvPr id="4" name="object 7">
            <a:extLst>
              <a:ext uri="{FF2B5EF4-FFF2-40B4-BE49-F238E27FC236}">
                <a16:creationId xmlns:a16="http://schemas.microsoft.com/office/drawing/2014/main" id="{3893BE33-A6FC-AFAA-99C1-92085E5085CA}"/>
              </a:ext>
            </a:extLst>
          </p:cNvPr>
          <p:cNvGrpSpPr/>
          <p:nvPr/>
        </p:nvGrpSpPr>
        <p:grpSpPr>
          <a:xfrm>
            <a:off x="2066925" y="3278432"/>
            <a:ext cx="8058150" cy="3114675"/>
            <a:chOff x="672083" y="2351532"/>
            <a:chExt cx="10744200" cy="4152900"/>
          </a:xfrm>
        </p:grpSpPr>
        <p:pic>
          <p:nvPicPr>
            <p:cNvPr id="5" name="object 8">
              <a:extLst>
                <a:ext uri="{FF2B5EF4-FFF2-40B4-BE49-F238E27FC236}">
                  <a16:creationId xmlns:a16="http://schemas.microsoft.com/office/drawing/2014/main" id="{988DFFC5-5861-B413-E18D-99DFCCD38A70}"/>
                </a:ext>
              </a:extLst>
            </p:cNvPr>
            <p:cNvPicPr/>
            <p:nvPr/>
          </p:nvPicPr>
          <p:blipFill>
            <a:blip r:embed="rId2" cstate="print"/>
            <a:stretch>
              <a:fillRect/>
            </a:stretch>
          </p:blipFill>
          <p:spPr>
            <a:xfrm>
              <a:off x="672083" y="2351532"/>
              <a:ext cx="10744200" cy="4152900"/>
            </a:xfrm>
            <a:prstGeom prst="rect">
              <a:avLst/>
            </a:prstGeom>
          </p:spPr>
        </p:pic>
        <p:sp>
          <p:nvSpPr>
            <p:cNvPr id="6" name="object 9">
              <a:extLst>
                <a:ext uri="{FF2B5EF4-FFF2-40B4-BE49-F238E27FC236}">
                  <a16:creationId xmlns:a16="http://schemas.microsoft.com/office/drawing/2014/main" id="{2FDCC0FA-829F-0C55-6708-22AA49F65D6E}"/>
                </a:ext>
              </a:extLst>
            </p:cNvPr>
            <p:cNvSpPr/>
            <p:nvPr/>
          </p:nvSpPr>
          <p:spPr>
            <a:xfrm>
              <a:off x="907541" y="2792730"/>
              <a:ext cx="2626360" cy="2729865"/>
            </a:xfrm>
            <a:custGeom>
              <a:avLst/>
              <a:gdLst/>
              <a:ahLst/>
              <a:cxnLst/>
              <a:rect l="l" t="t" r="r" b="b"/>
              <a:pathLst>
                <a:path w="2626360" h="2729865">
                  <a:moveTo>
                    <a:pt x="249936" y="2729484"/>
                  </a:moveTo>
                  <a:lnTo>
                    <a:pt x="2625852" y="2729484"/>
                  </a:lnTo>
                  <a:lnTo>
                    <a:pt x="2625852" y="2465832"/>
                  </a:lnTo>
                  <a:lnTo>
                    <a:pt x="249936" y="2465832"/>
                  </a:lnTo>
                  <a:lnTo>
                    <a:pt x="249936" y="2729484"/>
                  </a:lnTo>
                  <a:close/>
                </a:path>
                <a:path w="2626360" h="2729865">
                  <a:moveTo>
                    <a:pt x="0" y="477012"/>
                  </a:moveTo>
                  <a:lnTo>
                    <a:pt x="2522220" y="477012"/>
                  </a:lnTo>
                  <a:lnTo>
                    <a:pt x="2522220" y="0"/>
                  </a:lnTo>
                  <a:lnTo>
                    <a:pt x="0" y="0"/>
                  </a:lnTo>
                  <a:lnTo>
                    <a:pt x="0" y="477012"/>
                  </a:lnTo>
                  <a:close/>
                </a:path>
              </a:pathLst>
            </a:custGeom>
            <a:ln w="38100">
              <a:solidFill>
                <a:srgbClr val="A40D82"/>
              </a:solidFill>
            </a:ln>
          </p:spPr>
          <p:txBody>
            <a:bodyPr wrap="square" lIns="0" tIns="0" rIns="0" bIns="0" rtlCol="0"/>
            <a:lstStyle>
              <a:defPPr>
                <a:defRPr lang="en-US"/>
              </a:defPPr>
              <a:lvl1pPr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1pPr>
              <a:lvl2pPr marL="4572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2pPr>
              <a:lvl3pPr marL="9144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3pPr>
              <a:lvl4pPr marL="13716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4pPr>
              <a:lvl5pPr marL="18288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9pPr>
            </a:lstStyle>
            <a:p>
              <a:endParaRPr sz="1650"/>
            </a:p>
          </p:txBody>
        </p:sp>
      </p:grpSp>
    </p:spTree>
    <p:extLst>
      <p:ext uri="{BB962C8B-B14F-4D97-AF65-F5344CB8AC3E}">
        <p14:creationId xmlns:p14="http://schemas.microsoft.com/office/powerpoint/2010/main" val="19215743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75C3F-B6E8-09C7-6B60-D702F788B2DC}"/>
              </a:ext>
            </a:extLst>
          </p:cNvPr>
          <p:cNvSpPr>
            <a:spLocks noGrp="1"/>
          </p:cNvSpPr>
          <p:nvPr>
            <p:ph type="title"/>
          </p:nvPr>
        </p:nvSpPr>
        <p:spPr/>
        <p:txBody>
          <a:bodyPr>
            <a:normAutofit/>
          </a:bodyPr>
          <a:lstStyle/>
          <a:p>
            <a:r>
              <a:rPr lang="en-US" sz="4000" dirty="0">
                <a:solidFill>
                  <a:srgbClr val="FF0000"/>
                </a:solidFill>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609526A8-11DC-2BE8-B346-5EDF171B39FF}"/>
              </a:ext>
            </a:extLst>
          </p:cNvPr>
          <p:cNvSpPr>
            <a:spLocks noGrp="1"/>
          </p:cNvSpPr>
          <p:nvPr>
            <p:ph idx="1"/>
          </p:nvPr>
        </p:nvSpPr>
        <p:spPr/>
        <p:txBody>
          <a:bodyPr/>
          <a:lstStyle/>
          <a:p>
            <a:pPr marL="0" indent="0">
              <a:buNone/>
            </a:pPr>
            <a:r>
              <a:rPr lang="en-US" dirty="0"/>
              <a:t>4. Manage Project Knowledge:</a:t>
            </a:r>
          </a:p>
          <a:p>
            <a:pPr lvl="1"/>
            <a:r>
              <a:rPr lang="en-US" dirty="0"/>
              <a:t>The process of </a:t>
            </a:r>
            <a:r>
              <a:rPr lang="en-US" u="sng" dirty="0"/>
              <a:t>using existing knowledge</a:t>
            </a:r>
            <a:r>
              <a:rPr lang="en-US" dirty="0"/>
              <a:t> and </a:t>
            </a:r>
            <a:r>
              <a:rPr lang="en-US" u="sng" dirty="0"/>
              <a:t>creating new knowledge </a:t>
            </a:r>
            <a:r>
              <a:rPr lang="en-US" dirty="0"/>
              <a:t>to support organizational operations and future projects or phases.</a:t>
            </a:r>
          </a:p>
          <a:p>
            <a:endParaRPr lang="ar-EG" dirty="0"/>
          </a:p>
        </p:txBody>
      </p:sp>
      <p:grpSp>
        <p:nvGrpSpPr>
          <p:cNvPr id="4" name="object 5">
            <a:extLst>
              <a:ext uri="{FF2B5EF4-FFF2-40B4-BE49-F238E27FC236}">
                <a16:creationId xmlns:a16="http://schemas.microsoft.com/office/drawing/2014/main" id="{2480F776-7439-D6EE-F14C-C2E567E0A8CE}"/>
              </a:ext>
            </a:extLst>
          </p:cNvPr>
          <p:cNvGrpSpPr/>
          <p:nvPr/>
        </p:nvGrpSpPr>
        <p:grpSpPr>
          <a:xfrm>
            <a:off x="2232616" y="3797300"/>
            <a:ext cx="8043291" cy="2514600"/>
            <a:chOff x="678180" y="3151632"/>
            <a:chExt cx="10724388" cy="3352800"/>
          </a:xfrm>
        </p:grpSpPr>
        <p:pic>
          <p:nvPicPr>
            <p:cNvPr id="5" name="object 7">
              <a:extLst>
                <a:ext uri="{FF2B5EF4-FFF2-40B4-BE49-F238E27FC236}">
                  <a16:creationId xmlns:a16="http://schemas.microsoft.com/office/drawing/2014/main" id="{1AB78CCF-F1A1-BAE8-03D7-2BCF1CF65D80}"/>
                </a:ext>
              </a:extLst>
            </p:cNvPr>
            <p:cNvPicPr/>
            <p:nvPr/>
          </p:nvPicPr>
          <p:blipFill>
            <a:blip r:embed="rId2" cstate="print"/>
            <a:stretch>
              <a:fillRect/>
            </a:stretch>
          </p:blipFill>
          <p:spPr>
            <a:xfrm>
              <a:off x="678180" y="3151632"/>
              <a:ext cx="10724388" cy="3352800"/>
            </a:xfrm>
            <a:prstGeom prst="rect">
              <a:avLst/>
            </a:prstGeom>
          </p:spPr>
        </p:pic>
        <p:sp>
          <p:nvSpPr>
            <p:cNvPr id="6" name="object 8">
              <a:extLst>
                <a:ext uri="{FF2B5EF4-FFF2-40B4-BE49-F238E27FC236}">
                  <a16:creationId xmlns:a16="http://schemas.microsoft.com/office/drawing/2014/main" id="{56711ACE-E5B7-63F1-F125-7182FEDB1D0B}"/>
                </a:ext>
              </a:extLst>
            </p:cNvPr>
            <p:cNvSpPr/>
            <p:nvPr/>
          </p:nvSpPr>
          <p:spPr>
            <a:xfrm>
              <a:off x="880111" y="3638548"/>
              <a:ext cx="2522220" cy="638588"/>
            </a:xfrm>
            <a:custGeom>
              <a:avLst/>
              <a:gdLst/>
              <a:ahLst/>
              <a:cxnLst/>
              <a:rect l="l" t="t" r="r" b="b"/>
              <a:pathLst>
                <a:path w="2522220" h="463550">
                  <a:moveTo>
                    <a:pt x="0" y="463295"/>
                  </a:moveTo>
                  <a:lnTo>
                    <a:pt x="2522219" y="463295"/>
                  </a:lnTo>
                  <a:lnTo>
                    <a:pt x="2522219" y="0"/>
                  </a:lnTo>
                  <a:lnTo>
                    <a:pt x="0" y="0"/>
                  </a:lnTo>
                  <a:lnTo>
                    <a:pt x="0" y="463295"/>
                  </a:lnTo>
                  <a:close/>
                </a:path>
              </a:pathLst>
            </a:custGeom>
            <a:ln w="38100">
              <a:solidFill>
                <a:srgbClr val="A40D82"/>
              </a:solidFill>
            </a:ln>
          </p:spPr>
          <p:txBody>
            <a:bodyPr wrap="square" lIns="0" tIns="0" rIns="0" bIns="0" rtlCol="0"/>
            <a:lstStyle>
              <a:defPPr>
                <a:defRPr lang="en-US"/>
              </a:defPPr>
              <a:lvl1pPr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1pPr>
              <a:lvl2pPr marL="4572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2pPr>
              <a:lvl3pPr marL="9144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3pPr>
              <a:lvl4pPr marL="13716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4pPr>
              <a:lvl5pPr marL="18288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9pPr>
            </a:lstStyle>
            <a:p>
              <a:endParaRPr sz="1650"/>
            </a:p>
          </p:txBody>
        </p:sp>
      </p:grpSp>
    </p:spTree>
    <p:extLst>
      <p:ext uri="{BB962C8B-B14F-4D97-AF65-F5344CB8AC3E}">
        <p14:creationId xmlns:p14="http://schemas.microsoft.com/office/powerpoint/2010/main" val="35078662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445D4-EEF7-5402-48D3-0F8296C8D29D}"/>
              </a:ext>
            </a:extLst>
          </p:cNvPr>
          <p:cNvSpPr>
            <a:spLocks noGrp="1"/>
          </p:cNvSpPr>
          <p:nvPr>
            <p:ph type="title"/>
          </p:nvPr>
        </p:nvSpPr>
        <p:spPr/>
        <p:txBody>
          <a:bodyPr>
            <a:normAutofit/>
          </a:bodyPr>
          <a:lstStyle/>
          <a:p>
            <a:r>
              <a:rPr lang="en-US" sz="4000" kern="1200" dirty="0">
                <a:solidFill>
                  <a:srgbClr val="FF0000"/>
                </a:solidFill>
                <a:effectLst/>
                <a:latin typeface="Univers" panose="020B0503020202020204" pitchFamily="34" charset="0"/>
                <a:ea typeface="+mj-ea"/>
                <a:cs typeface="+mj-cs"/>
              </a:rPr>
              <a:t>Project Integration Management Processes</a:t>
            </a:r>
            <a:endParaRPr lang="ar-EG" sz="8000" dirty="0">
              <a:solidFill>
                <a:srgbClr val="FF0000"/>
              </a:solidFill>
            </a:endParaRPr>
          </a:p>
        </p:txBody>
      </p:sp>
      <p:sp>
        <p:nvSpPr>
          <p:cNvPr id="3" name="Content Placeholder 2">
            <a:extLst>
              <a:ext uri="{FF2B5EF4-FFF2-40B4-BE49-F238E27FC236}">
                <a16:creationId xmlns:a16="http://schemas.microsoft.com/office/drawing/2014/main" id="{4227726D-B580-605B-7F2D-EE74BB0E3CA9}"/>
              </a:ext>
            </a:extLst>
          </p:cNvPr>
          <p:cNvSpPr>
            <a:spLocks noGrp="1"/>
          </p:cNvSpPr>
          <p:nvPr>
            <p:ph idx="1"/>
          </p:nvPr>
        </p:nvSpPr>
        <p:spPr/>
        <p:txBody>
          <a:bodyPr/>
          <a:lstStyle/>
          <a:p>
            <a:pPr marL="0" indent="0">
              <a:buNone/>
            </a:pPr>
            <a:r>
              <a:rPr lang="en-US" dirty="0"/>
              <a:t>5. </a:t>
            </a:r>
            <a:r>
              <a:rPr lang="en-US" sz="2800" spc="-9" dirty="0">
                <a:latin typeface="Times New Roman" panose="02020603050405020304" pitchFamily="18" charset="0"/>
                <a:cs typeface="Times New Roman" panose="02020603050405020304" pitchFamily="18" charset="0"/>
              </a:rPr>
              <a:t>Monitor</a:t>
            </a:r>
            <a:r>
              <a:rPr lang="en-US" sz="2800" spc="-13" dirty="0">
                <a:latin typeface="Times New Roman" panose="02020603050405020304" pitchFamily="18" charset="0"/>
                <a:cs typeface="Times New Roman" panose="02020603050405020304" pitchFamily="18" charset="0"/>
              </a:rPr>
              <a:t> </a:t>
            </a:r>
            <a:r>
              <a:rPr lang="en-US" sz="2800" spc="-4" dirty="0">
                <a:latin typeface="Times New Roman" panose="02020603050405020304" pitchFamily="18" charset="0"/>
                <a:cs typeface="Times New Roman" panose="02020603050405020304" pitchFamily="18" charset="0"/>
              </a:rPr>
              <a:t>&amp;</a:t>
            </a:r>
            <a:r>
              <a:rPr lang="en-US" sz="2800" spc="-9" dirty="0">
                <a:latin typeface="Times New Roman" panose="02020603050405020304" pitchFamily="18" charset="0"/>
                <a:cs typeface="Times New Roman" panose="02020603050405020304" pitchFamily="18" charset="0"/>
              </a:rPr>
              <a:t> </a:t>
            </a:r>
            <a:r>
              <a:rPr lang="en-US" sz="2800" spc="-22" dirty="0">
                <a:latin typeface="Times New Roman" panose="02020603050405020304" pitchFamily="18" charset="0"/>
                <a:cs typeface="Times New Roman" panose="02020603050405020304" pitchFamily="18" charset="0"/>
              </a:rPr>
              <a:t>Control</a:t>
            </a:r>
            <a:r>
              <a:rPr lang="en-US" sz="2800" spc="-13" dirty="0">
                <a:latin typeface="Times New Roman" panose="02020603050405020304" pitchFamily="18" charset="0"/>
                <a:cs typeface="Times New Roman" panose="02020603050405020304" pitchFamily="18" charset="0"/>
              </a:rPr>
              <a:t> Project</a:t>
            </a:r>
            <a:r>
              <a:rPr lang="en-US" sz="2800" spc="-9" dirty="0">
                <a:latin typeface="Times New Roman" panose="02020603050405020304" pitchFamily="18" charset="0"/>
                <a:cs typeface="Times New Roman" panose="02020603050405020304" pitchFamily="18" charset="0"/>
              </a:rPr>
              <a:t> </a:t>
            </a:r>
            <a:r>
              <a:rPr lang="en-US" sz="2800" spc="-53" dirty="0">
                <a:latin typeface="Times New Roman" panose="02020603050405020304" pitchFamily="18" charset="0"/>
                <a:cs typeface="Times New Roman" panose="02020603050405020304" pitchFamily="18" charset="0"/>
              </a:rPr>
              <a:t>Work </a:t>
            </a:r>
            <a:r>
              <a:rPr lang="en-US" sz="2800" b="1" spc="-53" dirty="0">
                <a:latin typeface="Times New Roman" panose="02020603050405020304" pitchFamily="18" charset="0"/>
                <a:cs typeface="Times New Roman" panose="02020603050405020304" pitchFamily="18" charset="0"/>
              </a:rPr>
              <a:t>:</a:t>
            </a:r>
          </a:p>
          <a:p>
            <a:pPr lvl="1"/>
            <a:r>
              <a:rPr lang="en-US" spc="9" dirty="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process </a:t>
            </a:r>
            <a:r>
              <a:rPr lang="en-US" spc="4" dirty="0">
                <a:latin typeface="Times New Roman" panose="02020603050405020304" pitchFamily="18" charset="0"/>
                <a:cs typeface="Times New Roman" panose="02020603050405020304" pitchFamily="18" charset="0"/>
              </a:rPr>
              <a:t>of </a:t>
            </a:r>
            <a:r>
              <a:rPr lang="en-US" b="1" dirty="0">
                <a:solidFill>
                  <a:srgbClr val="FF0000"/>
                </a:solidFill>
                <a:latin typeface="Times New Roman" panose="02020603050405020304" pitchFamily="18" charset="0"/>
                <a:cs typeface="Times New Roman" panose="02020603050405020304" pitchFamily="18" charset="0"/>
              </a:rPr>
              <a:t>tracking</a:t>
            </a:r>
            <a:r>
              <a:rPr lang="en-US" dirty="0">
                <a:latin typeface="Times New Roman" panose="02020603050405020304" pitchFamily="18" charset="0"/>
                <a:cs typeface="Times New Roman" panose="02020603050405020304" pitchFamily="18" charset="0"/>
              </a:rPr>
              <a:t>, </a:t>
            </a:r>
            <a:r>
              <a:rPr lang="en-US" b="1" dirty="0">
                <a:solidFill>
                  <a:srgbClr val="FF0000"/>
                </a:solidFill>
                <a:latin typeface="Times New Roman" panose="02020603050405020304" pitchFamily="18" charset="0"/>
                <a:cs typeface="Times New Roman" panose="02020603050405020304" pitchFamily="18" charset="0"/>
              </a:rPr>
              <a:t>reviewing</a:t>
            </a:r>
            <a:r>
              <a:rPr lang="en-US" dirty="0">
                <a:latin typeface="Times New Roman" panose="02020603050405020304" pitchFamily="18" charset="0"/>
                <a:cs typeface="Times New Roman" panose="02020603050405020304" pitchFamily="18" charset="0"/>
              </a:rPr>
              <a:t>, </a:t>
            </a:r>
            <a:r>
              <a:rPr lang="en-US" spc="9" dirty="0">
                <a:latin typeface="Times New Roman" panose="02020603050405020304" pitchFamily="18" charset="0"/>
                <a:cs typeface="Times New Roman" panose="02020603050405020304" pitchFamily="18" charset="0"/>
              </a:rPr>
              <a:t>and </a:t>
            </a:r>
            <a:r>
              <a:rPr lang="en-US" b="1" dirty="0">
                <a:solidFill>
                  <a:srgbClr val="FF0000"/>
                </a:solidFill>
                <a:latin typeface="Times New Roman" panose="02020603050405020304" pitchFamily="18" charset="0"/>
                <a:cs typeface="Times New Roman" panose="02020603050405020304" pitchFamily="18" charset="0"/>
              </a:rPr>
              <a:t>reporting</a:t>
            </a:r>
            <a:r>
              <a:rPr lang="en-US" dirty="0">
                <a:latin typeface="Times New Roman" panose="02020603050405020304" pitchFamily="18" charset="0"/>
                <a:cs typeface="Times New Roman" panose="02020603050405020304" pitchFamily="18" charset="0"/>
              </a:rPr>
              <a:t> </a:t>
            </a:r>
            <a:r>
              <a:rPr lang="en-US" spc="-688" dirty="0">
                <a:latin typeface="Times New Roman" panose="02020603050405020304" pitchFamily="18" charset="0"/>
                <a:cs typeface="Times New Roman" panose="02020603050405020304" pitchFamily="18" charset="0"/>
              </a:rPr>
              <a:t> </a:t>
            </a:r>
            <a:r>
              <a:rPr lang="en-US" spc="9" dirty="0">
                <a:latin typeface="Times New Roman" panose="02020603050405020304" pitchFamily="18" charset="0"/>
                <a:cs typeface="Times New Roman" panose="02020603050405020304" pitchFamily="18" charset="0"/>
              </a:rPr>
              <a:t>the </a:t>
            </a:r>
            <a:r>
              <a:rPr lang="en-US" spc="-4" dirty="0">
                <a:latin typeface="Times New Roman" panose="02020603050405020304" pitchFamily="18" charset="0"/>
                <a:cs typeface="Times New Roman" panose="02020603050405020304" pitchFamily="18" charset="0"/>
              </a:rPr>
              <a:t>progress </a:t>
            </a:r>
            <a:r>
              <a:rPr lang="en-US" spc="-9" dirty="0">
                <a:latin typeface="Times New Roman" panose="02020603050405020304" pitchFamily="18" charset="0"/>
                <a:cs typeface="Times New Roman" panose="02020603050405020304" pitchFamily="18" charset="0"/>
              </a:rPr>
              <a:t>to </a:t>
            </a:r>
            <a:r>
              <a:rPr lang="en-US" spc="4" dirty="0">
                <a:latin typeface="Times New Roman" panose="02020603050405020304" pitchFamily="18" charset="0"/>
                <a:cs typeface="Times New Roman" panose="02020603050405020304" pitchFamily="18" charset="0"/>
              </a:rPr>
              <a:t>meet </a:t>
            </a:r>
            <a:r>
              <a:rPr lang="en-US" spc="9" dirty="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performance </a:t>
            </a:r>
            <a:r>
              <a:rPr lang="en-US" spc="4" dirty="0">
                <a:latin typeface="Times New Roman" panose="02020603050405020304" pitchFamily="18" charset="0"/>
                <a:cs typeface="Times New Roman" panose="02020603050405020304" pitchFamily="18" charset="0"/>
              </a:rPr>
              <a:t>objectives </a:t>
            </a:r>
            <a:r>
              <a:rPr lang="en-US" spc="-688" dirty="0">
                <a:latin typeface="Times New Roman" panose="02020603050405020304" pitchFamily="18" charset="0"/>
                <a:cs typeface="Times New Roman" panose="02020603050405020304" pitchFamily="18" charset="0"/>
              </a:rPr>
              <a:t> </a:t>
            </a:r>
            <a:r>
              <a:rPr lang="en-US" spc="4" dirty="0">
                <a:latin typeface="Times New Roman" panose="02020603050405020304" pitchFamily="18" charset="0"/>
                <a:cs typeface="Times New Roman" panose="02020603050405020304" pitchFamily="18" charset="0"/>
              </a:rPr>
              <a:t>defined</a:t>
            </a:r>
            <a:r>
              <a:rPr lang="en-US" dirty="0">
                <a:latin typeface="Times New Roman" panose="02020603050405020304" pitchFamily="18" charset="0"/>
                <a:cs typeface="Times New Roman" panose="02020603050405020304" pitchFamily="18" charset="0"/>
              </a:rPr>
              <a:t> </a:t>
            </a:r>
            <a:r>
              <a:rPr lang="en-US" spc="4" dirty="0">
                <a:latin typeface="Times New Roman" panose="02020603050405020304" pitchFamily="18" charset="0"/>
                <a:cs typeface="Times New Roman" panose="02020603050405020304" pitchFamily="18" charset="0"/>
              </a:rPr>
              <a:t>in</a:t>
            </a:r>
            <a:r>
              <a:rPr lang="en-US" dirty="0">
                <a:latin typeface="Times New Roman" panose="02020603050405020304" pitchFamily="18" charset="0"/>
                <a:cs typeface="Times New Roman" panose="02020603050405020304" pitchFamily="18" charset="0"/>
              </a:rPr>
              <a:t> </a:t>
            </a:r>
            <a:r>
              <a:rPr lang="en-US" spc="9" dirty="0">
                <a:latin typeface="Times New Roman" panose="02020603050405020304" pitchFamily="18" charset="0"/>
                <a:cs typeface="Times New Roman" panose="02020603050405020304" pitchFamily="18" charset="0"/>
              </a:rPr>
              <a:t>the</a:t>
            </a:r>
            <a:r>
              <a:rPr lang="en-US" spc="4"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project </a:t>
            </a:r>
            <a:r>
              <a:rPr lang="en-US" spc="4" dirty="0">
                <a:latin typeface="Times New Roman" panose="02020603050405020304" pitchFamily="18" charset="0"/>
                <a:cs typeface="Times New Roman" panose="02020603050405020304" pitchFamily="18" charset="0"/>
              </a:rPr>
              <a:t>management plan.</a:t>
            </a:r>
            <a:endParaRPr lang="en-US" dirty="0">
              <a:latin typeface="Times New Roman" panose="02020603050405020304" pitchFamily="18" charset="0"/>
              <a:cs typeface="Times New Roman" panose="02020603050405020304" pitchFamily="18" charset="0"/>
            </a:endParaRPr>
          </a:p>
          <a:p>
            <a:endParaRPr lang="ar-EG" dirty="0"/>
          </a:p>
        </p:txBody>
      </p:sp>
      <p:grpSp>
        <p:nvGrpSpPr>
          <p:cNvPr id="4" name="object 7">
            <a:extLst>
              <a:ext uri="{FF2B5EF4-FFF2-40B4-BE49-F238E27FC236}">
                <a16:creationId xmlns:a16="http://schemas.microsoft.com/office/drawing/2014/main" id="{829E00EC-3A3C-6863-3463-38D9A052A39F}"/>
              </a:ext>
            </a:extLst>
          </p:cNvPr>
          <p:cNvGrpSpPr/>
          <p:nvPr/>
        </p:nvGrpSpPr>
        <p:grpSpPr>
          <a:xfrm>
            <a:off x="2074926" y="3429000"/>
            <a:ext cx="8042148" cy="2908934"/>
            <a:chOff x="707136" y="2625851"/>
            <a:chExt cx="10722864" cy="3878579"/>
          </a:xfrm>
        </p:grpSpPr>
        <p:pic>
          <p:nvPicPr>
            <p:cNvPr id="5" name="object 8">
              <a:extLst>
                <a:ext uri="{FF2B5EF4-FFF2-40B4-BE49-F238E27FC236}">
                  <a16:creationId xmlns:a16="http://schemas.microsoft.com/office/drawing/2014/main" id="{A67C3ECD-B214-C210-549D-6C5F86A90C27}"/>
                </a:ext>
              </a:extLst>
            </p:cNvPr>
            <p:cNvPicPr/>
            <p:nvPr/>
          </p:nvPicPr>
          <p:blipFill>
            <a:blip r:embed="rId2" cstate="print"/>
            <a:stretch>
              <a:fillRect/>
            </a:stretch>
          </p:blipFill>
          <p:spPr>
            <a:xfrm>
              <a:off x="707136" y="2625851"/>
              <a:ext cx="10722864" cy="3878579"/>
            </a:xfrm>
            <a:prstGeom prst="rect">
              <a:avLst/>
            </a:prstGeom>
          </p:spPr>
        </p:pic>
        <p:sp>
          <p:nvSpPr>
            <p:cNvPr id="6" name="object 9">
              <a:extLst>
                <a:ext uri="{FF2B5EF4-FFF2-40B4-BE49-F238E27FC236}">
                  <a16:creationId xmlns:a16="http://schemas.microsoft.com/office/drawing/2014/main" id="{EDB66FEC-EB39-C4BF-1E90-EAA36F381170}"/>
                </a:ext>
              </a:extLst>
            </p:cNvPr>
            <p:cNvSpPr/>
            <p:nvPr/>
          </p:nvSpPr>
          <p:spPr>
            <a:xfrm>
              <a:off x="893826" y="2972561"/>
              <a:ext cx="2522220" cy="478790"/>
            </a:xfrm>
            <a:custGeom>
              <a:avLst/>
              <a:gdLst/>
              <a:ahLst/>
              <a:cxnLst/>
              <a:rect l="l" t="t" r="r" b="b"/>
              <a:pathLst>
                <a:path w="2522220" h="478789">
                  <a:moveTo>
                    <a:pt x="0" y="478536"/>
                  </a:moveTo>
                  <a:lnTo>
                    <a:pt x="2522220" y="478536"/>
                  </a:lnTo>
                  <a:lnTo>
                    <a:pt x="2522220" y="0"/>
                  </a:lnTo>
                  <a:lnTo>
                    <a:pt x="0" y="0"/>
                  </a:lnTo>
                  <a:lnTo>
                    <a:pt x="0" y="478536"/>
                  </a:lnTo>
                  <a:close/>
                </a:path>
              </a:pathLst>
            </a:custGeom>
            <a:ln w="38099">
              <a:solidFill>
                <a:srgbClr val="A40D82"/>
              </a:solidFill>
            </a:ln>
          </p:spPr>
          <p:txBody>
            <a:bodyPr wrap="square" lIns="0" tIns="0" rIns="0" bIns="0" rtlCol="0"/>
            <a:lstStyle>
              <a:defPPr>
                <a:defRPr lang="en-US"/>
              </a:defPPr>
              <a:lvl1pPr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1pPr>
              <a:lvl2pPr marL="4572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2pPr>
              <a:lvl3pPr marL="9144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3pPr>
              <a:lvl4pPr marL="13716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4pPr>
              <a:lvl5pPr marL="1828800" algn="r" rtl="1" fontAlgn="base">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9pPr>
            </a:lstStyle>
            <a:p>
              <a:endParaRPr sz="1650"/>
            </a:p>
          </p:txBody>
        </p:sp>
      </p:grpSp>
    </p:spTree>
    <p:extLst>
      <p:ext uri="{BB962C8B-B14F-4D97-AF65-F5344CB8AC3E}">
        <p14:creationId xmlns:p14="http://schemas.microsoft.com/office/powerpoint/2010/main" val="18925448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CB410-C57D-9093-DDD3-F6B5B9E01773}"/>
              </a:ext>
            </a:extLst>
          </p:cNvPr>
          <p:cNvSpPr>
            <a:spLocks noGrp="1"/>
          </p:cNvSpPr>
          <p:nvPr>
            <p:ph type="title"/>
          </p:nvPr>
        </p:nvSpPr>
        <p:spPr/>
        <p:txBody>
          <a:bodyPr>
            <a:normAutofit/>
          </a:bodyPr>
          <a:lstStyle/>
          <a:p>
            <a:r>
              <a:rPr lang="en-US" sz="4000" kern="1200" dirty="0">
                <a:solidFill>
                  <a:srgbClr val="FF0000"/>
                </a:solidFill>
                <a:effectLst/>
                <a:latin typeface="Univers" panose="020B0503020202020204" pitchFamily="34" charset="0"/>
                <a:ea typeface="+mj-ea"/>
                <a:cs typeface="+mj-cs"/>
              </a:rPr>
              <a:t>Project Integration Management Processes</a:t>
            </a:r>
            <a:endParaRPr lang="ar-EG" sz="4000" dirty="0">
              <a:solidFill>
                <a:srgbClr val="FF0000"/>
              </a:solidFill>
            </a:endParaRPr>
          </a:p>
        </p:txBody>
      </p:sp>
      <p:sp>
        <p:nvSpPr>
          <p:cNvPr id="3" name="Content Placeholder 2">
            <a:extLst>
              <a:ext uri="{FF2B5EF4-FFF2-40B4-BE49-F238E27FC236}">
                <a16:creationId xmlns:a16="http://schemas.microsoft.com/office/drawing/2014/main" id="{69112733-41FD-8C17-5727-EEE98449D695}"/>
              </a:ext>
            </a:extLst>
          </p:cNvPr>
          <p:cNvSpPr>
            <a:spLocks noGrp="1"/>
          </p:cNvSpPr>
          <p:nvPr>
            <p:ph idx="1"/>
          </p:nvPr>
        </p:nvSpPr>
        <p:spPr/>
        <p:txBody>
          <a:bodyPr/>
          <a:lstStyle/>
          <a:p>
            <a:pPr marL="0" indent="0">
              <a:buNone/>
            </a:pPr>
            <a:r>
              <a:rPr lang="en-US" dirty="0"/>
              <a:t>6. Perform Integrated Change Control:</a:t>
            </a:r>
          </a:p>
          <a:p>
            <a:pPr lvl="1"/>
            <a:r>
              <a:rPr lang="en-US" dirty="0"/>
              <a:t>Reviewing all change requests; Approving/Rejecting changes. The key benefit of this process is that it  allows for documented changes within the project to be considered in addressing overall project risk.  This process is performed throughout the project.</a:t>
            </a:r>
          </a:p>
          <a:p>
            <a:pPr lvl="1"/>
            <a:endParaRPr lang="ar-EG" dirty="0"/>
          </a:p>
        </p:txBody>
      </p:sp>
      <p:pic>
        <p:nvPicPr>
          <p:cNvPr id="4" name="object 7">
            <a:extLst>
              <a:ext uri="{FF2B5EF4-FFF2-40B4-BE49-F238E27FC236}">
                <a16:creationId xmlns:a16="http://schemas.microsoft.com/office/drawing/2014/main" id="{4DAA5219-83A7-B4C4-A3C6-4B3AACFF40AB}"/>
              </a:ext>
            </a:extLst>
          </p:cNvPr>
          <p:cNvPicPr/>
          <p:nvPr/>
        </p:nvPicPr>
        <p:blipFill>
          <a:blip r:embed="rId2" cstate="print"/>
          <a:stretch>
            <a:fillRect/>
          </a:stretch>
        </p:blipFill>
        <p:spPr>
          <a:xfrm>
            <a:off x="2282943" y="3810439"/>
            <a:ext cx="7626114" cy="2682436"/>
          </a:xfrm>
          <a:prstGeom prst="rect">
            <a:avLst/>
          </a:prstGeom>
        </p:spPr>
      </p:pic>
    </p:spTree>
    <p:extLst>
      <p:ext uri="{BB962C8B-B14F-4D97-AF65-F5344CB8AC3E}">
        <p14:creationId xmlns:p14="http://schemas.microsoft.com/office/powerpoint/2010/main" val="3473578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B4A0-9625-001A-47BD-11903FC46DAB}"/>
              </a:ext>
            </a:extLst>
          </p:cNvPr>
          <p:cNvSpPr>
            <a:spLocks noGrp="1"/>
          </p:cNvSpPr>
          <p:nvPr>
            <p:ph type="title"/>
          </p:nvPr>
        </p:nvSpPr>
        <p:spPr/>
        <p:txBody>
          <a:bodyPr/>
          <a:lstStyle/>
          <a:p>
            <a:r>
              <a:rPr lang="en-US" dirty="0"/>
              <a:t>What Is a Project?</a:t>
            </a:r>
            <a:endParaRPr lang="ar-EG" dirty="0"/>
          </a:p>
        </p:txBody>
      </p:sp>
      <p:sp>
        <p:nvSpPr>
          <p:cNvPr id="3" name="Content Placeholder 2">
            <a:extLst>
              <a:ext uri="{FF2B5EF4-FFF2-40B4-BE49-F238E27FC236}">
                <a16:creationId xmlns:a16="http://schemas.microsoft.com/office/drawing/2014/main" id="{9E5BACE5-0DB6-09DD-28B9-FCE8D13707C1}"/>
              </a:ext>
            </a:extLst>
          </p:cNvPr>
          <p:cNvSpPr>
            <a:spLocks noGrp="1"/>
          </p:cNvSpPr>
          <p:nvPr>
            <p:ph idx="1"/>
          </p:nvPr>
        </p:nvSpPr>
        <p:spPr/>
        <p:txBody>
          <a:bodyPr>
            <a:normAutofit fontScale="85000" lnSpcReduction="20000"/>
          </a:bodyPr>
          <a:lstStyle/>
          <a:p>
            <a:r>
              <a:rPr lang="en-US" dirty="0"/>
              <a:t>A project is “a </a:t>
            </a:r>
            <a:r>
              <a:rPr lang="en-US" dirty="0">
                <a:solidFill>
                  <a:srgbClr val="FF0000"/>
                </a:solidFill>
              </a:rPr>
              <a:t>temporary</a:t>
            </a:r>
            <a:r>
              <a:rPr lang="en-US" dirty="0"/>
              <a:t> endeavor undertaken to create a </a:t>
            </a:r>
            <a:r>
              <a:rPr lang="en-US" dirty="0">
                <a:solidFill>
                  <a:srgbClr val="FF0000"/>
                </a:solidFill>
              </a:rPr>
              <a:t>unique</a:t>
            </a:r>
            <a:r>
              <a:rPr lang="en-US" dirty="0"/>
              <a:t> product, service, or result” </a:t>
            </a:r>
          </a:p>
          <a:p>
            <a:r>
              <a:rPr lang="en-US" dirty="0"/>
              <a:t>Projects end when their objectives have been reached or the project has been terminated</a:t>
            </a:r>
          </a:p>
          <a:p>
            <a:r>
              <a:rPr lang="en-US" dirty="0"/>
              <a:t>Projects can be large or small and take a short or long time to complete</a:t>
            </a:r>
          </a:p>
          <a:p>
            <a:r>
              <a:rPr lang="en-US" dirty="0"/>
              <a:t>Project Attributes:</a:t>
            </a:r>
          </a:p>
          <a:p>
            <a:pPr lvl="1" algn="just"/>
            <a:r>
              <a:rPr lang="en-US" altLang="en-US" sz="2800" dirty="0"/>
              <a:t>has a </a:t>
            </a:r>
            <a:r>
              <a:rPr lang="en-US" altLang="en-US" sz="2800" b="1" dirty="0">
                <a:solidFill>
                  <a:srgbClr val="C00000"/>
                </a:solidFill>
              </a:rPr>
              <a:t>unique</a:t>
            </a:r>
            <a:r>
              <a:rPr lang="en-US" altLang="en-US" sz="2800" dirty="0"/>
              <a:t> purpose</a:t>
            </a:r>
          </a:p>
          <a:p>
            <a:pPr lvl="1" algn="just"/>
            <a:r>
              <a:rPr lang="en-US" altLang="en-US" sz="2800" dirty="0"/>
              <a:t>is </a:t>
            </a:r>
            <a:r>
              <a:rPr lang="en-US" altLang="en-US" sz="2800" b="1" dirty="0">
                <a:solidFill>
                  <a:srgbClr val="C00000"/>
                </a:solidFill>
              </a:rPr>
              <a:t>temporary</a:t>
            </a:r>
          </a:p>
          <a:p>
            <a:pPr lvl="1" algn="just"/>
            <a:r>
              <a:rPr lang="en-US" altLang="en-US" sz="2800" dirty="0"/>
              <a:t>requires </a:t>
            </a:r>
            <a:r>
              <a:rPr lang="en-US" altLang="en-US" sz="2800" dirty="0">
                <a:solidFill>
                  <a:srgbClr val="C00000"/>
                </a:solidFill>
              </a:rPr>
              <a:t>resources</a:t>
            </a:r>
            <a:r>
              <a:rPr lang="en-US" altLang="en-US" sz="2800" dirty="0"/>
              <a:t>, often from various areas</a:t>
            </a:r>
          </a:p>
          <a:p>
            <a:pPr lvl="1" algn="just"/>
            <a:r>
              <a:rPr lang="en-US" altLang="en-US" sz="2800" dirty="0"/>
              <a:t>should have a primary </a:t>
            </a:r>
            <a:r>
              <a:rPr lang="en-US" altLang="en-US" sz="2800" dirty="0">
                <a:solidFill>
                  <a:srgbClr val="C00000"/>
                </a:solidFill>
              </a:rPr>
              <a:t>customer</a:t>
            </a:r>
            <a:r>
              <a:rPr lang="en-US" altLang="en-US" sz="2800" dirty="0"/>
              <a:t> or </a:t>
            </a:r>
            <a:r>
              <a:rPr lang="en-US" altLang="en-US" sz="2800" dirty="0">
                <a:solidFill>
                  <a:srgbClr val="C00000"/>
                </a:solidFill>
              </a:rPr>
              <a:t>sponsor</a:t>
            </a:r>
          </a:p>
          <a:p>
            <a:pPr lvl="2" algn="just"/>
            <a:r>
              <a:rPr lang="en-US" altLang="en-US" sz="2800" dirty="0"/>
              <a:t>The </a:t>
            </a:r>
            <a:r>
              <a:rPr lang="en-US" altLang="en-US" sz="2800" b="1" dirty="0"/>
              <a:t>project sponsor</a:t>
            </a:r>
            <a:r>
              <a:rPr lang="en-US" altLang="en-US" sz="2800" dirty="0"/>
              <a:t> usually provides the direction and funding for the project</a:t>
            </a:r>
          </a:p>
          <a:p>
            <a:pPr lvl="1"/>
            <a:endParaRPr lang="ar-EG" dirty="0"/>
          </a:p>
        </p:txBody>
      </p:sp>
    </p:spTree>
    <p:extLst>
      <p:ext uri="{BB962C8B-B14F-4D97-AF65-F5344CB8AC3E}">
        <p14:creationId xmlns:p14="http://schemas.microsoft.com/office/powerpoint/2010/main" val="40400813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97114-BFBD-48AF-CA76-9DCE2218F78D}"/>
              </a:ext>
            </a:extLst>
          </p:cNvPr>
          <p:cNvSpPr>
            <a:spLocks noGrp="1"/>
          </p:cNvSpPr>
          <p:nvPr>
            <p:ph type="title"/>
          </p:nvPr>
        </p:nvSpPr>
        <p:spPr/>
        <p:txBody>
          <a:bodyPr>
            <a:normAutofit/>
          </a:bodyPr>
          <a:lstStyle/>
          <a:p>
            <a:r>
              <a:rPr lang="en-US" sz="4000" kern="1200" dirty="0">
                <a:solidFill>
                  <a:srgbClr val="FF0000"/>
                </a:solidFill>
                <a:effectLst/>
                <a:latin typeface="Univers" panose="020B0503020202020204" pitchFamily="34" charset="0"/>
                <a:ea typeface="+mj-ea"/>
                <a:cs typeface="+mj-cs"/>
              </a:rPr>
              <a:t>Project Integration Management Processes</a:t>
            </a:r>
            <a:endParaRPr lang="ar-EG" sz="8000" dirty="0">
              <a:solidFill>
                <a:srgbClr val="FF0000"/>
              </a:solidFill>
            </a:endParaRPr>
          </a:p>
        </p:txBody>
      </p:sp>
      <p:sp>
        <p:nvSpPr>
          <p:cNvPr id="3" name="Content Placeholder 2">
            <a:extLst>
              <a:ext uri="{FF2B5EF4-FFF2-40B4-BE49-F238E27FC236}">
                <a16:creationId xmlns:a16="http://schemas.microsoft.com/office/drawing/2014/main" id="{BD2B09CA-50B2-5D9E-7754-6598A18DA6FF}"/>
              </a:ext>
            </a:extLst>
          </p:cNvPr>
          <p:cNvSpPr>
            <a:spLocks noGrp="1"/>
          </p:cNvSpPr>
          <p:nvPr>
            <p:ph idx="1"/>
          </p:nvPr>
        </p:nvSpPr>
        <p:spPr/>
        <p:txBody>
          <a:bodyPr/>
          <a:lstStyle/>
          <a:p>
            <a:pPr marL="0" indent="0">
              <a:buNone/>
            </a:pPr>
            <a:r>
              <a:rPr lang="en-US" dirty="0"/>
              <a:t>7. Closing Projects or Phases:</a:t>
            </a:r>
          </a:p>
          <a:p>
            <a:pPr lvl="1"/>
            <a:r>
              <a:rPr lang="en-US" altLang="en-US" dirty="0"/>
              <a:t>To close a project or phase, you must finalize all activities and transfer the completed or cancelled work to the appropriate people</a:t>
            </a:r>
          </a:p>
          <a:p>
            <a:pPr lvl="1"/>
            <a:endParaRPr lang="ar-EG" dirty="0"/>
          </a:p>
        </p:txBody>
      </p:sp>
      <p:pic>
        <p:nvPicPr>
          <p:cNvPr id="4" name="object 7">
            <a:extLst>
              <a:ext uri="{FF2B5EF4-FFF2-40B4-BE49-F238E27FC236}">
                <a16:creationId xmlns:a16="http://schemas.microsoft.com/office/drawing/2014/main" id="{2E72A2E6-B865-67FF-5CA4-9AB11FE312CF}"/>
              </a:ext>
            </a:extLst>
          </p:cNvPr>
          <p:cNvPicPr/>
          <p:nvPr/>
        </p:nvPicPr>
        <p:blipFill>
          <a:blip r:embed="rId2" cstate="print"/>
          <a:stretch>
            <a:fillRect/>
          </a:stretch>
        </p:blipFill>
        <p:spPr>
          <a:xfrm>
            <a:off x="1989201" y="3195667"/>
            <a:ext cx="8213598" cy="3230118"/>
          </a:xfrm>
          <a:prstGeom prst="rect">
            <a:avLst/>
          </a:prstGeom>
        </p:spPr>
      </p:pic>
    </p:spTree>
    <p:extLst>
      <p:ext uri="{BB962C8B-B14F-4D97-AF65-F5344CB8AC3E}">
        <p14:creationId xmlns:p14="http://schemas.microsoft.com/office/powerpoint/2010/main" val="18790638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0C0765-5A38-4A34-880C-9CC4C2E14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843676-27AC-7D47-B2AE-65D511CB7E40}"/>
              </a:ext>
            </a:extLst>
          </p:cNvPr>
          <p:cNvSpPr>
            <a:spLocks noGrp="1"/>
          </p:cNvSpPr>
          <p:nvPr>
            <p:ph type="title"/>
          </p:nvPr>
        </p:nvSpPr>
        <p:spPr>
          <a:xfrm>
            <a:off x="646103" y="381935"/>
            <a:ext cx="5908006" cy="2344840"/>
          </a:xfrm>
        </p:spPr>
        <p:txBody>
          <a:bodyPr anchor="b">
            <a:normAutofit/>
          </a:bodyPr>
          <a:lstStyle/>
          <a:p>
            <a:r>
              <a:rPr lang="en-US" sz="6000"/>
              <a:t>Project Scope Management</a:t>
            </a:r>
            <a:endParaRPr lang="ar-EG" sz="6000"/>
          </a:p>
        </p:txBody>
      </p:sp>
      <p:sp>
        <p:nvSpPr>
          <p:cNvPr id="11" name="Graphic 15">
            <a:extLst>
              <a:ext uri="{FF2B5EF4-FFF2-40B4-BE49-F238E27FC236}">
                <a16:creationId xmlns:a16="http://schemas.microsoft.com/office/drawing/2014/main" id="{B7DA268A-F88C-4936-8401-97C8C9861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71450" y="122968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3" name="Graphic 14">
            <a:extLst>
              <a:ext uri="{FF2B5EF4-FFF2-40B4-BE49-F238E27FC236}">
                <a16:creationId xmlns:a16="http://schemas.microsoft.com/office/drawing/2014/main" id="{2E48EAB8-CD1C-4BF5-A92C-BA11919E6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30230" y="145898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5" name="Graphic 16">
            <a:extLst>
              <a:ext uri="{FF2B5EF4-FFF2-40B4-BE49-F238E27FC236}">
                <a16:creationId xmlns:a16="http://schemas.microsoft.com/office/drawing/2014/main" id="{F66F957D-AE64-4187-90D7-B24F1CC27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5910" y="1974124"/>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035AB2A6-F165-7BC1-3222-15268BA62959}"/>
              </a:ext>
            </a:extLst>
          </p:cNvPr>
          <p:cNvSpPr>
            <a:spLocks noGrp="1"/>
          </p:cNvSpPr>
          <p:nvPr>
            <p:ph idx="1"/>
          </p:nvPr>
        </p:nvSpPr>
        <p:spPr>
          <a:xfrm>
            <a:off x="646103" y="3096039"/>
            <a:ext cx="5908007" cy="2888627"/>
          </a:xfrm>
        </p:spPr>
        <p:txBody>
          <a:bodyPr anchor="t">
            <a:normAutofit/>
          </a:bodyPr>
          <a:lstStyle/>
          <a:p>
            <a:r>
              <a:rPr lang="en-US" altLang="en-US" sz="1800" b="1"/>
              <a:t>Scope</a:t>
            </a:r>
            <a:r>
              <a:rPr lang="en-US" altLang="en-US" sz="1800"/>
              <a:t> refers to </a:t>
            </a:r>
            <a:r>
              <a:rPr lang="en-US" altLang="en-US" sz="1800" i="1"/>
              <a:t>all</a:t>
            </a:r>
            <a:r>
              <a:rPr lang="en-US" altLang="en-US" sz="1800"/>
              <a:t> the work involved in creating the products of the project and the processes used to create them</a:t>
            </a:r>
          </a:p>
          <a:p>
            <a:r>
              <a:rPr lang="en-US" altLang="en-US" sz="1800"/>
              <a:t> A </a:t>
            </a:r>
            <a:r>
              <a:rPr lang="en-US" altLang="en-US" sz="1800" b="1"/>
              <a:t>deliverable</a:t>
            </a:r>
            <a:r>
              <a:rPr lang="en-US" altLang="en-US" sz="1800"/>
              <a:t> is a product produced as part of a project, such as hardware or software, planning documents, or meeting minutes</a:t>
            </a:r>
          </a:p>
          <a:p>
            <a:r>
              <a:rPr lang="en-US" altLang="en-US" sz="1800" b="1"/>
              <a:t>Project scope management </a:t>
            </a:r>
            <a:r>
              <a:rPr lang="en-US" altLang="en-US" sz="1800"/>
              <a:t>includes the processes involved in defining and controlling what is or is not included in a project</a:t>
            </a:r>
          </a:p>
          <a:p>
            <a:endParaRPr lang="ar-EG" sz="1800"/>
          </a:p>
        </p:txBody>
      </p:sp>
      <p:pic>
        <p:nvPicPr>
          <p:cNvPr id="4" name="Picture 3" descr="Diagram&#10;&#10;Description automatically generated">
            <a:extLst>
              <a:ext uri="{FF2B5EF4-FFF2-40B4-BE49-F238E27FC236}">
                <a16:creationId xmlns:a16="http://schemas.microsoft.com/office/drawing/2014/main" id="{01679C6F-EF7E-6D1D-AE25-D44A8A4F2520}"/>
              </a:ext>
            </a:extLst>
          </p:cNvPr>
          <p:cNvPicPr>
            <a:picLocks noChangeAspect="1"/>
          </p:cNvPicPr>
          <p:nvPr/>
        </p:nvPicPr>
        <p:blipFill rotWithShape="1">
          <a:blip r:embed="rId2"/>
          <a:srcRect t="3333" b="6551"/>
          <a:stretch/>
        </p:blipFill>
        <p:spPr>
          <a:xfrm>
            <a:off x="7200212" y="1198726"/>
            <a:ext cx="4009703" cy="4785940"/>
          </a:xfrm>
          <a:prstGeom prst="rect">
            <a:avLst/>
          </a:prstGeom>
        </p:spPr>
      </p:pic>
      <p:cxnSp>
        <p:nvCxnSpPr>
          <p:cNvPr id="17" name="Straight Connector 1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0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36395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3FE28-DAF1-0D6D-9179-9A5E9313CA83}"/>
              </a:ext>
            </a:extLst>
          </p:cNvPr>
          <p:cNvSpPr>
            <a:spLocks noGrp="1"/>
          </p:cNvSpPr>
          <p:nvPr>
            <p:ph type="title"/>
          </p:nvPr>
        </p:nvSpPr>
        <p:spPr/>
        <p:txBody>
          <a:bodyPr/>
          <a:lstStyle/>
          <a:p>
            <a:r>
              <a:rPr lang="en-US" dirty="0"/>
              <a:t>Project Scope Management Processes</a:t>
            </a:r>
            <a:endParaRPr lang="ar-EG" dirty="0"/>
          </a:p>
        </p:txBody>
      </p:sp>
      <p:sp>
        <p:nvSpPr>
          <p:cNvPr id="3" name="Content Placeholder 2">
            <a:extLst>
              <a:ext uri="{FF2B5EF4-FFF2-40B4-BE49-F238E27FC236}">
                <a16:creationId xmlns:a16="http://schemas.microsoft.com/office/drawing/2014/main" id="{64FEEC1B-DE07-0365-052A-DBECAC50E240}"/>
              </a:ext>
            </a:extLst>
          </p:cNvPr>
          <p:cNvSpPr>
            <a:spLocks noGrp="1"/>
          </p:cNvSpPr>
          <p:nvPr>
            <p:ph idx="1"/>
          </p:nvPr>
        </p:nvSpPr>
        <p:spPr/>
        <p:txBody>
          <a:bodyPr>
            <a:normAutofit fontScale="85000" lnSpcReduction="20000"/>
          </a:bodyPr>
          <a:lstStyle/>
          <a:p>
            <a:r>
              <a:rPr lang="en-US" altLang="en-US" sz="2800" b="1" dirty="0"/>
              <a:t>Planning scope: </a:t>
            </a:r>
            <a:r>
              <a:rPr lang="en-US" altLang="en-US" sz="2800" dirty="0"/>
              <a:t>determining how the project’s scope and requirements will be managed</a:t>
            </a:r>
            <a:endParaRPr lang="en-US" altLang="en-US" sz="2800" b="1" dirty="0"/>
          </a:p>
          <a:p>
            <a:r>
              <a:rPr lang="en-US" altLang="en-US" sz="2800" b="1" dirty="0"/>
              <a:t>Collecting requirements: </a:t>
            </a:r>
            <a:r>
              <a:rPr lang="en-US" altLang="en-US" sz="2800" dirty="0"/>
              <a:t>defining and documenting the features and functions of the products produced during the project as well as the processes used for creating them</a:t>
            </a:r>
          </a:p>
          <a:p>
            <a:r>
              <a:rPr lang="en-US" altLang="en-US" sz="2800" b="1" dirty="0"/>
              <a:t>Defining scope:</a:t>
            </a:r>
            <a:r>
              <a:rPr lang="en-US" altLang="en-US" sz="2800" dirty="0"/>
              <a:t> reviewing the project charter, requirements documents, and organizational process assets to create a scope statement</a:t>
            </a:r>
          </a:p>
          <a:p>
            <a:r>
              <a:rPr lang="en-US" altLang="en-US" sz="2800" b="1" dirty="0"/>
              <a:t>Creating the WBS:</a:t>
            </a:r>
            <a:r>
              <a:rPr lang="en-US" altLang="en-US" sz="2800" dirty="0"/>
              <a:t> subdividing the major project deliverables into smaller, more manageable components</a:t>
            </a:r>
          </a:p>
          <a:p>
            <a:r>
              <a:rPr lang="en-US" altLang="en-US" sz="2800" b="1" dirty="0"/>
              <a:t>Validating scope</a:t>
            </a:r>
            <a:r>
              <a:rPr lang="en-US" altLang="en-US" sz="2800" dirty="0"/>
              <a:t>: formalizing acceptance of the project deliverables</a:t>
            </a:r>
          </a:p>
          <a:p>
            <a:r>
              <a:rPr lang="en-US" altLang="en-US" sz="2800" b="1" dirty="0"/>
              <a:t>Controlling scope: </a:t>
            </a:r>
            <a:r>
              <a:rPr lang="en-US" altLang="en-US" sz="2800" dirty="0"/>
              <a:t>controlling changes to project scope throughout the life of the project</a:t>
            </a:r>
          </a:p>
          <a:p>
            <a:endParaRPr lang="ar-EG" dirty="0"/>
          </a:p>
        </p:txBody>
      </p:sp>
    </p:spTree>
    <p:extLst>
      <p:ext uri="{BB962C8B-B14F-4D97-AF65-F5344CB8AC3E}">
        <p14:creationId xmlns:p14="http://schemas.microsoft.com/office/powerpoint/2010/main" val="36290091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54C7D-515C-35A1-0176-61C8BF9BAE69}"/>
              </a:ext>
            </a:extLst>
          </p:cNvPr>
          <p:cNvSpPr>
            <a:spLocks noGrp="1"/>
          </p:cNvSpPr>
          <p:nvPr>
            <p:ph type="title"/>
          </p:nvPr>
        </p:nvSpPr>
        <p:spPr/>
        <p:txBody>
          <a:bodyPr/>
          <a:lstStyle/>
          <a:p>
            <a:r>
              <a:rPr lang="en-US" dirty="0"/>
              <a:t>Approaches to Developing WBSs</a:t>
            </a:r>
            <a:endParaRPr lang="ar-EG" dirty="0"/>
          </a:p>
        </p:txBody>
      </p:sp>
      <p:sp>
        <p:nvSpPr>
          <p:cNvPr id="3" name="Content Placeholder 2">
            <a:extLst>
              <a:ext uri="{FF2B5EF4-FFF2-40B4-BE49-F238E27FC236}">
                <a16:creationId xmlns:a16="http://schemas.microsoft.com/office/drawing/2014/main" id="{EE0A6242-237C-6501-7766-0BA69E3C2502}"/>
              </a:ext>
            </a:extLst>
          </p:cNvPr>
          <p:cNvSpPr>
            <a:spLocks noGrp="1"/>
          </p:cNvSpPr>
          <p:nvPr>
            <p:ph idx="1"/>
          </p:nvPr>
        </p:nvSpPr>
        <p:spPr/>
        <p:txBody>
          <a:bodyPr>
            <a:normAutofit fontScale="92500" lnSpcReduction="10000"/>
          </a:bodyPr>
          <a:lstStyle/>
          <a:p>
            <a:pPr>
              <a:lnSpc>
                <a:spcPct val="90000"/>
              </a:lnSpc>
            </a:pPr>
            <a:r>
              <a:rPr lang="en-US" altLang="en-US" dirty="0"/>
              <a:t>The </a:t>
            </a:r>
            <a:r>
              <a:rPr lang="en-US" altLang="en-US" b="1" dirty="0"/>
              <a:t>analogy approach</a:t>
            </a:r>
            <a:r>
              <a:rPr lang="en-US" altLang="en-US" dirty="0"/>
              <a:t>: Review WBSs of similar projects and tailor to your project</a:t>
            </a:r>
          </a:p>
          <a:p>
            <a:pPr>
              <a:lnSpc>
                <a:spcPct val="90000"/>
              </a:lnSpc>
            </a:pPr>
            <a:r>
              <a:rPr lang="en-US" altLang="en-US" dirty="0"/>
              <a:t>The </a:t>
            </a:r>
            <a:r>
              <a:rPr lang="en-US" altLang="en-US" b="1" dirty="0"/>
              <a:t>top-down approach</a:t>
            </a:r>
            <a:r>
              <a:rPr lang="en-US" altLang="en-US" dirty="0"/>
              <a:t>: Start with the largest items of the project and break them down</a:t>
            </a:r>
          </a:p>
          <a:p>
            <a:pPr>
              <a:lnSpc>
                <a:spcPct val="90000"/>
              </a:lnSpc>
            </a:pPr>
            <a:r>
              <a:rPr lang="en-US" altLang="en-US" dirty="0"/>
              <a:t>The </a:t>
            </a:r>
            <a:r>
              <a:rPr lang="en-US" altLang="en-US" b="1" dirty="0"/>
              <a:t>bottom-up approach</a:t>
            </a:r>
            <a:r>
              <a:rPr lang="en-US" altLang="en-US" dirty="0"/>
              <a:t>: Start with the specific tasks and roll them up</a:t>
            </a:r>
          </a:p>
          <a:p>
            <a:pPr>
              <a:lnSpc>
                <a:spcPct val="90000"/>
              </a:lnSpc>
            </a:pPr>
            <a:r>
              <a:rPr lang="en-US" altLang="en-US" dirty="0"/>
              <a:t>Mind-mapping approach:  </a:t>
            </a:r>
            <a:r>
              <a:rPr lang="en-US" altLang="en-US" b="1" dirty="0"/>
              <a:t>Mind mapping </a:t>
            </a:r>
            <a:r>
              <a:rPr lang="en-US" altLang="en-US" dirty="0"/>
              <a:t>is a technique that uses branches radiating out from a core idea to structure thoughts and ideas</a:t>
            </a:r>
          </a:p>
          <a:p>
            <a:r>
              <a:rPr lang="en-US" altLang="en-US" dirty="0">
                <a:solidFill>
                  <a:schemeClr val="accent2"/>
                </a:solidFill>
              </a:rPr>
              <a:t>A </a:t>
            </a:r>
            <a:r>
              <a:rPr lang="en-US" altLang="en-US" b="1" dirty="0">
                <a:solidFill>
                  <a:schemeClr val="accent2"/>
                </a:solidFill>
              </a:rPr>
              <a:t>WBS dictionary</a:t>
            </a:r>
            <a:r>
              <a:rPr lang="en-US" altLang="en-US" dirty="0">
                <a:solidFill>
                  <a:schemeClr val="accent2"/>
                </a:solidFill>
              </a:rPr>
              <a:t> is a document that describes detailed information about each WBS item</a:t>
            </a:r>
          </a:p>
          <a:p>
            <a:pPr>
              <a:lnSpc>
                <a:spcPct val="90000"/>
              </a:lnSpc>
            </a:pPr>
            <a:endParaRPr lang="en-US" altLang="en-US" dirty="0"/>
          </a:p>
          <a:p>
            <a:endParaRPr lang="ar-EG" dirty="0"/>
          </a:p>
        </p:txBody>
      </p:sp>
    </p:spTree>
    <p:extLst>
      <p:ext uri="{BB962C8B-B14F-4D97-AF65-F5344CB8AC3E}">
        <p14:creationId xmlns:p14="http://schemas.microsoft.com/office/powerpoint/2010/main" val="5227559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88E24-3179-BFA8-621D-36F6CA7A56F6}"/>
              </a:ext>
            </a:extLst>
          </p:cNvPr>
          <p:cNvSpPr>
            <a:spLocks noGrp="1"/>
          </p:cNvSpPr>
          <p:nvPr>
            <p:ph type="title"/>
          </p:nvPr>
        </p:nvSpPr>
        <p:spPr/>
        <p:txBody>
          <a:bodyPr/>
          <a:lstStyle/>
          <a:p>
            <a:r>
              <a:rPr lang="en-US" dirty="0"/>
              <a:t>Best Practices for Avoiding Scope Problems</a:t>
            </a:r>
            <a:endParaRPr lang="ar-EG" dirty="0"/>
          </a:p>
        </p:txBody>
      </p:sp>
      <p:sp>
        <p:nvSpPr>
          <p:cNvPr id="3" name="Content Placeholder 2">
            <a:extLst>
              <a:ext uri="{FF2B5EF4-FFF2-40B4-BE49-F238E27FC236}">
                <a16:creationId xmlns:a16="http://schemas.microsoft.com/office/drawing/2014/main" id="{FCA3E728-889E-7EB4-9798-720C905B9D5D}"/>
              </a:ext>
            </a:extLst>
          </p:cNvPr>
          <p:cNvSpPr>
            <a:spLocks noGrp="1"/>
          </p:cNvSpPr>
          <p:nvPr>
            <p:ph idx="1"/>
          </p:nvPr>
        </p:nvSpPr>
        <p:spPr/>
        <p:txBody>
          <a:bodyPr/>
          <a:lstStyle/>
          <a:p>
            <a:pPr marL="109537" indent="0">
              <a:buNone/>
            </a:pPr>
            <a:r>
              <a:rPr lang="en-US" altLang="en-US" sz="2800" dirty="0"/>
              <a:t>1. Keep the scope realistic. Break large projects down into a series of smaller ones</a:t>
            </a:r>
          </a:p>
          <a:p>
            <a:pPr>
              <a:buFont typeface="Wingdings 2" panose="05020102010507070707" pitchFamily="18" charset="2"/>
              <a:buNone/>
            </a:pPr>
            <a:r>
              <a:rPr lang="en-US" altLang="en-US" sz="2800" dirty="0"/>
              <a:t>2. Involve users in project scope management. </a:t>
            </a:r>
          </a:p>
          <a:p>
            <a:pPr>
              <a:buFont typeface="Wingdings 2" panose="05020102010507070707" pitchFamily="18" charset="2"/>
              <a:buNone/>
            </a:pPr>
            <a:r>
              <a:rPr lang="en-US" altLang="en-US" sz="2800" dirty="0"/>
              <a:t>3. Use off-the-shelf hardware and software whenever possible. </a:t>
            </a:r>
          </a:p>
          <a:p>
            <a:pPr>
              <a:buFont typeface="Wingdings 2" panose="05020102010507070707" pitchFamily="18" charset="2"/>
              <a:buNone/>
            </a:pPr>
            <a:r>
              <a:rPr lang="en-US" altLang="en-US" sz="2800" dirty="0"/>
              <a:t>4. Follow good project management processes. </a:t>
            </a:r>
          </a:p>
          <a:p>
            <a:endParaRPr lang="en-US" altLang="en-US" sz="2800" dirty="0"/>
          </a:p>
          <a:p>
            <a:endParaRPr lang="ar-EG" dirty="0"/>
          </a:p>
        </p:txBody>
      </p:sp>
    </p:spTree>
    <p:extLst>
      <p:ext uri="{BB962C8B-B14F-4D97-AF65-F5344CB8AC3E}">
        <p14:creationId xmlns:p14="http://schemas.microsoft.com/office/powerpoint/2010/main" val="18486010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62FE2-3003-4533-E279-D85459CC856F}"/>
              </a:ext>
            </a:extLst>
          </p:cNvPr>
          <p:cNvSpPr>
            <a:spLocks noGrp="1"/>
          </p:cNvSpPr>
          <p:nvPr>
            <p:ph type="title"/>
          </p:nvPr>
        </p:nvSpPr>
        <p:spPr>
          <a:xfrm>
            <a:off x="838200" y="365125"/>
            <a:ext cx="10515600" cy="1006475"/>
          </a:xfrm>
        </p:spPr>
        <p:txBody>
          <a:bodyPr/>
          <a:lstStyle/>
          <a:p>
            <a:r>
              <a:rPr lang="en-US" b="1" i="0" dirty="0">
                <a:solidFill>
                  <a:srgbClr val="101423"/>
                </a:solidFill>
                <a:effectLst/>
                <a:latin typeface="Inter"/>
              </a:rPr>
              <a:t>What Is Project Time Management?</a:t>
            </a:r>
            <a:endParaRPr lang="ar-EG" dirty="0"/>
          </a:p>
        </p:txBody>
      </p:sp>
      <p:sp>
        <p:nvSpPr>
          <p:cNvPr id="3" name="Content Placeholder 2">
            <a:extLst>
              <a:ext uri="{FF2B5EF4-FFF2-40B4-BE49-F238E27FC236}">
                <a16:creationId xmlns:a16="http://schemas.microsoft.com/office/drawing/2014/main" id="{68FEA832-63C3-B920-1C36-A627DB02B4DD}"/>
              </a:ext>
            </a:extLst>
          </p:cNvPr>
          <p:cNvSpPr>
            <a:spLocks noGrp="1"/>
          </p:cNvSpPr>
          <p:nvPr>
            <p:ph idx="1"/>
          </p:nvPr>
        </p:nvSpPr>
        <p:spPr>
          <a:xfrm>
            <a:off x="838200" y="1371600"/>
            <a:ext cx="10515600" cy="1082373"/>
          </a:xfrm>
        </p:spPr>
        <p:txBody>
          <a:bodyPr/>
          <a:lstStyle/>
          <a:p>
            <a:r>
              <a:rPr lang="en-US" sz="2400" b="0" i="0" dirty="0">
                <a:effectLst/>
                <a:latin typeface="Times New Roman" panose="02020603050405020304" pitchFamily="18" charset="0"/>
                <a:cs typeface="Times New Roman" panose="02020603050405020304" pitchFamily="18" charset="0"/>
              </a:rPr>
              <a:t>Project time management is the </a:t>
            </a:r>
            <a:r>
              <a:rPr lang="en-US" sz="2400" b="0" i="0" u="none" strike="noStrike" dirty="0">
                <a:effectLst/>
                <a:latin typeface="Times New Roman" panose="02020603050405020304" pitchFamily="18" charset="0"/>
                <a:cs typeface="Times New Roman" panose="02020603050405020304" pitchFamily="18" charset="0"/>
              </a:rPr>
              <a:t>project management</a:t>
            </a:r>
            <a:r>
              <a:rPr lang="en-US" sz="2400" b="0" i="0" dirty="0">
                <a:effectLst/>
                <a:latin typeface="Times New Roman" panose="02020603050405020304" pitchFamily="18" charset="0"/>
                <a:cs typeface="Times New Roman" panose="02020603050405020304" pitchFamily="18" charset="0"/>
              </a:rPr>
              <a:t> process of </a:t>
            </a:r>
            <a:r>
              <a:rPr lang="en-US" sz="2400" b="1" i="0" dirty="0">
                <a:solidFill>
                  <a:srgbClr val="FF0000"/>
                </a:solidFill>
                <a:effectLst/>
                <a:latin typeface="Times New Roman" panose="02020603050405020304" pitchFamily="18" charset="0"/>
                <a:cs typeface="Times New Roman" panose="02020603050405020304" pitchFamily="18" charset="0"/>
              </a:rPr>
              <a:t>analyzing </a:t>
            </a:r>
            <a:r>
              <a:rPr lang="en-US" sz="2400" dirty="0">
                <a:latin typeface="Times New Roman" panose="02020603050405020304" pitchFamily="18" charset="0"/>
                <a:cs typeface="Times New Roman" panose="02020603050405020304" pitchFamily="18" charset="0"/>
              </a:rPr>
              <a:t>work</a:t>
            </a:r>
            <a:r>
              <a:rPr lang="en-US" sz="2400" b="1" i="0" dirty="0">
                <a:solidFill>
                  <a:srgbClr val="FF0000"/>
                </a:solidFill>
                <a:effectLst/>
                <a:latin typeface="Times New Roman" panose="02020603050405020304" pitchFamily="18" charset="0"/>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and developing a </a:t>
            </a:r>
            <a:r>
              <a:rPr lang="en-US" sz="2400" b="1" dirty="0">
                <a:solidFill>
                  <a:srgbClr val="FF0000"/>
                </a:solidFill>
                <a:latin typeface="Times New Roman" panose="02020603050405020304" pitchFamily="18" charset="0"/>
                <a:cs typeface="Times New Roman" panose="02020603050405020304" pitchFamily="18" charset="0"/>
              </a:rPr>
              <a:t>timeline</a:t>
            </a:r>
            <a:r>
              <a:rPr lang="en-US" sz="2400" b="0" i="0" dirty="0">
                <a:effectLst/>
                <a:latin typeface="Times New Roman" panose="02020603050405020304" pitchFamily="18" charset="0"/>
                <a:cs typeface="Times New Roman" panose="02020603050405020304" pitchFamily="18" charset="0"/>
              </a:rPr>
              <a:t> to ensure you complete a project within a particular schedule.</a:t>
            </a:r>
          </a:p>
          <a:p>
            <a:endParaRPr lang="ar-EG" dirty="0"/>
          </a:p>
        </p:txBody>
      </p:sp>
      <p:sp>
        <p:nvSpPr>
          <p:cNvPr id="5" name="TextBox 4">
            <a:extLst>
              <a:ext uri="{FF2B5EF4-FFF2-40B4-BE49-F238E27FC236}">
                <a16:creationId xmlns:a16="http://schemas.microsoft.com/office/drawing/2014/main" id="{E01F94F2-1D38-2899-D29F-54D86BEBD278}"/>
              </a:ext>
            </a:extLst>
          </p:cNvPr>
          <p:cNvSpPr txBox="1"/>
          <p:nvPr/>
        </p:nvSpPr>
        <p:spPr>
          <a:xfrm>
            <a:off x="737118" y="2632830"/>
            <a:ext cx="7847046" cy="3786101"/>
          </a:xfrm>
          <a:prstGeom prst="rect">
            <a:avLst/>
          </a:prstGeom>
          <a:noFill/>
        </p:spPr>
        <p:txBody>
          <a:bodyPr wrap="square">
            <a:spAutoFit/>
          </a:bodyPr>
          <a:lstStyle/>
          <a:p>
            <a:pPr marL="109537"/>
            <a:r>
              <a:rPr lang="en-US" sz="1600" b="1" dirty="0">
                <a:solidFill>
                  <a:srgbClr val="FF0000"/>
                </a:solidFill>
              </a:rPr>
              <a:t>Project Time Management Processes:</a:t>
            </a:r>
            <a:endParaRPr lang="en-US" altLang="en-US" sz="1600" b="1" dirty="0">
              <a:solidFill>
                <a:srgbClr val="FF0000"/>
              </a:solidFill>
            </a:endParaRPr>
          </a:p>
          <a:p>
            <a:pPr marL="566737" indent="-457200">
              <a:buFont typeface="+mj-lt"/>
              <a:buAutoNum type="arabicPeriod"/>
            </a:pPr>
            <a:r>
              <a:rPr lang="en-US" altLang="en-US" sz="1600" b="1" dirty="0"/>
              <a:t>Planning schedule management: </a:t>
            </a:r>
            <a:r>
              <a:rPr lang="en-US" altLang="en-US" sz="1600" dirty="0"/>
              <a:t>determining the policies, procedures, and documentation that will be used for planning, executing, and controlling the project schedule</a:t>
            </a:r>
          </a:p>
          <a:p>
            <a:pPr marL="566737" indent="-457200">
              <a:buFont typeface="+mj-lt"/>
              <a:buAutoNum type="arabicPeriod"/>
            </a:pPr>
            <a:r>
              <a:rPr lang="en-US" altLang="en-US" sz="1600" b="1" dirty="0"/>
              <a:t>Defining activities: </a:t>
            </a:r>
            <a:r>
              <a:rPr lang="en-US" altLang="en-US" sz="1600" dirty="0"/>
              <a:t>identifying the specific activities that the project team members and stakeholders must perform to produce the project deliverables</a:t>
            </a:r>
            <a:endParaRPr lang="en-US" altLang="en-US" sz="1600" b="1" dirty="0"/>
          </a:p>
          <a:p>
            <a:pPr marL="566737" indent="-457200">
              <a:lnSpc>
                <a:spcPct val="80000"/>
              </a:lnSpc>
              <a:buFont typeface="+mj-lt"/>
              <a:buAutoNum type="arabicPeriod"/>
            </a:pPr>
            <a:r>
              <a:rPr lang="en-US" altLang="en-US" sz="1600" b="1" dirty="0"/>
              <a:t>Sequencing activities:</a:t>
            </a:r>
            <a:r>
              <a:rPr lang="en-US" altLang="en-US" sz="1600" dirty="0"/>
              <a:t> identifying and documenting the relationships between project activities</a:t>
            </a:r>
          </a:p>
          <a:p>
            <a:pPr marL="566737" indent="-457200">
              <a:lnSpc>
                <a:spcPct val="80000"/>
              </a:lnSpc>
              <a:buFont typeface="+mj-lt"/>
              <a:buAutoNum type="arabicPeriod"/>
            </a:pPr>
            <a:r>
              <a:rPr lang="en-US" altLang="en-US" sz="1600" b="1" dirty="0"/>
              <a:t>Estimating activity resources: </a:t>
            </a:r>
            <a:r>
              <a:rPr lang="en-US" altLang="en-US" sz="1600" dirty="0"/>
              <a:t>estimating how many </a:t>
            </a:r>
            <a:r>
              <a:rPr lang="en-US" altLang="en-US" sz="1600" b="1" dirty="0"/>
              <a:t>resources </a:t>
            </a:r>
            <a:r>
              <a:rPr lang="en-US" altLang="en-US" sz="1600" dirty="0"/>
              <a:t>a project team should use to perform project activities</a:t>
            </a:r>
          </a:p>
          <a:p>
            <a:pPr marL="566737" indent="-457200">
              <a:lnSpc>
                <a:spcPct val="80000"/>
              </a:lnSpc>
              <a:buFont typeface="+mj-lt"/>
              <a:buAutoNum type="arabicPeriod"/>
            </a:pPr>
            <a:r>
              <a:rPr lang="en-US" altLang="en-US" sz="1600" b="1" dirty="0"/>
              <a:t>Estimating activity durations: </a:t>
            </a:r>
            <a:r>
              <a:rPr lang="en-US" altLang="en-US" sz="1600" dirty="0"/>
              <a:t>estimating the number of work periods that are needed to complete individual activities</a:t>
            </a:r>
          </a:p>
          <a:p>
            <a:pPr marL="566737" indent="-457200">
              <a:lnSpc>
                <a:spcPct val="80000"/>
              </a:lnSpc>
              <a:buFont typeface="+mj-lt"/>
              <a:buAutoNum type="arabicPeriod"/>
            </a:pPr>
            <a:r>
              <a:rPr lang="en-US" altLang="en-US" sz="1600" b="1" dirty="0"/>
              <a:t>Developing the schedule: </a:t>
            </a:r>
            <a:r>
              <a:rPr lang="en-US" altLang="en-US" sz="1600" dirty="0"/>
              <a:t>analyzing activity sequences, activity resource estimates, and activity duration estimates to create the project schedule</a:t>
            </a:r>
          </a:p>
          <a:p>
            <a:pPr marL="566737" indent="-457200">
              <a:lnSpc>
                <a:spcPct val="80000"/>
              </a:lnSpc>
              <a:buFont typeface="+mj-lt"/>
              <a:buAutoNum type="arabicPeriod"/>
            </a:pPr>
            <a:r>
              <a:rPr lang="en-US" altLang="en-US" sz="1600" b="1" dirty="0"/>
              <a:t>Controlling the schedule:</a:t>
            </a:r>
            <a:r>
              <a:rPr lang="en-US" altLang="en-US" sz="1600" dirty="0"/>
              <a:t> controlling and managing changes to the project schedule</a:t>
            </a:r>
          </a:p>
        </p:txBody>
      </p:sp>
      <p:pic>
        <p:nvPicPr>
          <p:cNvPr id="6" name="Picture 5">
            <a:extLst>
              <a:ext uri="{FF2B5EF4-FFF2-40B4-BE49-F238E27FC236}">
                <a16:creationId xmlns:a16="http://schemas.microsoft.com/office/drawing/2014/main" id="{00D9C583-E7D9-8982-90FD-F761BD47C12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97645" y="3031218"/>
            <a:ext cx="3794355" cy="2989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517530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2C41D-06CA-31B7-B1B7-CAB70833103A}"/>
              </a:ext>
            </a:extLst>
          </p:cNvPr>
          <p:cNvSpPr>
            <a:spLocks noGrp="1"/>
          </p:cNvSpPr>
          <p:nvPr>
            <p:ph type="title"/>
          </p:nvPr>
        </p:nvSpPr>
        <p:spPr/>
        <p:txBody>
          <a:bodyPr/>
          <a:lstStyle/>
          <a:p>
            <a:r>
              <a:rPr lang="en-US" dirty="0">
                <a:solidFill>
                  <a:srgbClr val="FF0000"/>
                </a:solidFill>
              </a:rPr>
              <a:t>Notes of </a:t>
            </a:r>
            <a:r>
              <a:rPr lang="en-US" sz="4400" b="1" dirty="0">
                <a:solidFill>
                  <a:srgbClr val="FF0000"/>
                </a:solidFill>
              </a:rPr>
              <a:t>Project Time Management Processes</a:t>
            </a:r>
            <a:endParaRPr lang="ar-EG" dirty="0">
              <a:solidFill>
                <a:srgbClr val="FF0000"/>
              </a:solidFill>
            </a:endParaRPr>
          </a:p>
        </p:txBody>
      </p:sp>
      <p:sp>
        <p:nvSpPr>
          <p:cNvPr id="3" name="Content Placeholder 2">
            <a:extLst>
              <a:ext uri="{FF2B5EF4-FFF2-40B4-BE49-F238E27FC236}">
                <a16:creationId xmlns:a16="http://schemas.microsoft.com/office/drawing/2014/main" id="{6E2BDD9B-9DC1-133C-CD5C-19EF54EC81E5}"/>
              </a:ext>
            </a:extLst>
          </p:cNvPr>
          <p:cNvSpPr>
            <a:spLocks noGrp="1"/>
          </p:cNvSpPr>
          <p:nvPr>
            <p:ph idx="1"/>
          </p:nvPr>
        </p:nvSpPr>
        <p:spPr/>
        <p:txBody>
          <a:bodyPr>
            <a:normAutofit fontScale="92500" lnSpcReduction="20000"/>
          </a:bodyPr>
          <a:lstStyle/>
          <a:p>
            <a:pPr marL="457200" indent="-457200">
              <a:lnSpc>
                <a:spcPct val="150000"/>
              </a:lnSpc>
              <a:buFont typeface="+mj-lt"/>
              <a:buAutoNum type="arabicPeriod" startAt="2"/>
            </a:pPr>
            <a:r>
              <a:rPr lang="en-US" altLang="en-US" sz="2000" dirty="0"/>
              <a:t>A </a:t>
            </a:r>
            <a:r>
              <a:rPr lang="en-US" altLang="en-US" sz="2000" b="1" dirty="0"/>
              <a:t>milestone</a:t>
            </a:r>
            <a:r>
              <a:rPr lang="en-US" altLang="en-US" sz="2000" dirty="0"/>
              <a:t> is a significant event that normally has </a:t>
            </a:r>
            <a:r>
              <a:rPr lang="en-US" altLang="en-US" sz="2000" b="1" dirty="0">
                <a:solidFill>
                  <a:srgbClr val="FF0000"/>
                </a:solidFill>
              </a:rPr>
              <a:t>no duration</a:t>
            </a:r>
          </a:p>
          <a:p>
            <a:pPr>
              <a:lnSpc>
                <a:spcPct val="150000"/>
              </a:lnSpc>
            </a:pPr>
            <a:r>
              <a:rPr lang="en-US" altLang="en-US" sz="2000" dirty="0"/>
              <a:t>It often takes </a:t>
            </a:r>
            <a:r>
              <a:rPr lang="en-US" altLang="en-US" sz="2000" b="1" dirty="0">
                <a:solidFill>
                  <a:srgbClr val="FF0000"/>
                </a:solidFill>
              </a:rPr>
              <a:t>several activities </a:t>
            </a:r>
            <a:r>
              <a:rPr lang="en-US" altLang="en-US" sz="2000" dirty="0"/>
              <a:t>and a lot of work to complete a milestone</a:t>
            </a:r>
          </a:p>
          <a:p>
            <a:pPr>
              <a:lnSpc>
                <a:spcPct val="150000"/>
              </a:lnSpc>
            </a:pPr>
            <a:r>
              <a:rPr lang="en-US" altLang="en-US" sz="2000" dirty="0"/>
              <a:t>Examples include obtaining customer </a:t>
            </a:r>
            <a:r>
              <a:rPr lang="en-US" altLang="en-US" sz="2000" b="1" dirty="0">
                <a:solidFill>
                  <a:srgbClr val="FF0000"/>
                </a:solidFill>
              </a:rPr>
              <a:t>sign-off</a:t>
            </a:r>
            <a:r>
              <a:rPr lang="en-US" altLang="en-US" sz="2000" dirty="0"/>
              <a:t> on key documents or completion of specific products</a:t>
            </a:r>
          </a:p>
          <a:p>
            <a:pPr>
              <a:lnSpc>
                <a:spcPct val="150000"/>
              </a:lnSpc>
            </a:pPr>
            <a:endParaRPr lang="en-US" altLang="en-US" sz="2000" dirty="0"/>
          </a:p>
          <a:p>
            <a:pPr marL="457200" indent="-457200">
              <a:buFont typeface="+mj-lt"/>
              <a:buAutoNum type="arabicPeriod" startAt="3"/>
            </a:pPr>
            <a:r>
              <a:rPr lang="en-US" altLang="en-US" sz="2000" dirty="0"/>
              <a:t>A </a:t>
            </a:r>
            <a:r>
              <a:rPr lang="en-US" altLang="en-US" sz="2000" b="1" dirty="0"/>
              <a:t>dependency</a:t>
            </a:r>
            <a:r>
              <a:rPr lang="en-US" altLang="en-US" sz="2000" dirty="0"/>
              <a:t> or </a:t>
            </a:r>
            <a:r>
              <a:rPr lang="en-US" altLang="en-US" sz="2000" b="1" dirty="0"/>
              <a:t>relationship</a:t>
            </a:r>
            <a:r>
              <a:rPr lang="en-US" altLang="en-US" sz="2000" dirty="0"/>
              <a:t> is the </a:t>
            </a:r>
            <a:r>
              <a:rPr lang="en-US" altLang="en-US" sz="2000" dirty="0">
                <a:solidFill>
                  <a:srgbClr val="FF0000"/>
                </a:solidFill>
              </a:rPr>
              <a:t>sequencing</a:t>
            </a:r>
            <a:r>
              <a:rPr lang="en-US" altLang="en-US" sz="2000" dirty="0"/>
              <a:t> of project </a:t>
            </a:r>
            <a:r>
              <a:rPr lang="en-US" altLang="en-US" sz="2000" dirty="0">
                <a:solidFill>
                  <a:srgbClr val="FF0000"/>
                </a:solidFill>
              </a:rPr>
              <a:t>activities</a:t>
            </a:r>
            <a:r>
              <a:rPr lang="en-US" altLang="en-US" sz="2000" dirty="0"/>
              <a:t> or tasks	</a:t>
            </a:r>
          </a:p>
          <a:p>
            <a:r>
              <a:rPr lang="en-US" altLang="en-US" sz="2000" dirty="0"/>
              <a:t>You </a:t>
            </a:r>
            <a:r>
              <a:rPr lang="en-US" altLang="en-US" sz="2000" i="1" dirty="0"/>
              <a:t>must</a:t>
            </a:r>
            <a:r>
              <a:rPr lang="en-US" altLang="en-US" sz="2000" dirty="0"/>
              <a:t> determine dependencies in order to use critical path analysis</a:t>
            </a:r>
          </a:p>
          <a:p>
            <a:r>
              <a:rPr lang="en-US" altLang="en-US" sz="2000" dirty="0"/>
              <a:t>types of Dependencies:</a:t>
            </a:r>
          </a:p>
          <a:p>
            <a:pPr lvl="1"/>
            <a:r>
              <a:rPr lang="en-US" altLang="en-US" sz="1600" b="1" dirty="0"/>
              <a:t>Mandatory dependencies:</a:t>
            </a:r>
            <a:r>
              <a:rPr lang="en-US" altLang="en-US" sz="1600" dirty="0"/>
              <a:t> inherent in the nature of the work being performed on a project, sometimes referred to as </a:t>
            </a:r>
            <a:r>
              <a:rPr lang="en-US" altLang="en-US" sz="1600" b="1" dirty="0">
                <a:solidFill>
                  <a:srgbClr val="FF0000"/>
                </a:solidFill>
              </a:rPr>
              <a:t>hard logic</a:t>
            </a:r>
          </a:p>
          <a:p>
            <a:pPr lvl="1"/>
            <a:r>
              <a:rPr lang="en-US" altLang="en-US" sz="1600" b="1" dirty="0"/>
              <a:t>Discretionary dependencies: </a:t>
            </a:r>
            <a:r>
              <a:rPr lang="en-US" altLang="en-US" sz="1600" dirty="0"/>
              <a:t>defined by the project team,  sometimes referred to as </a:t>
            </a:r>
            <a:r>
              <a:rPr lang="en-US" altLang="en-US" sz="1600" b="1" dirty="0">
                <a:solidFill>
                  <a:srgbClr val="FF0000"/>
                </a:solidFill>
              </a:rPr>
              <a:t>soft logic </a:t>
            </a:r>
            <a:r>
              <a:rPr lang="en-US" altLang="en-US" sz="1600" dirty="0"/>
              <a:t>and should be used with care since they may limit later scheduling options</a:t>
            </a:r>
            <a:endParaRPr lang="en-US" altLang="en-US" sz="1600" b="1" dirty="0"/>
          </a:p>
          <a:p>
            <a:pPr lvl="1"/>
            <a:r>
              <a:rPr lang="en-US" altLang="en-US" sz="1600" b="1" dirty="0"/>
              <a:t>External dependencies:</a:t>
            </a:r>
            <a:r>
              <a:rPr lang="en-US" altLang="en-US" sz="1600" dirty="0"/>
              <a:t> involve relationships between project and non-project activities</a:t>
            </a:r>
          </a:p>
          <a:p>
            <a:pPr>
              <a:lnSpc>
                <a:spcPct val="150000"/>
              </a:lnSpc>
            </a:pPr>
            <a:endParaRPr lang="en-US" altLang="en-US" sz="2000" dirty="0"/>
          </a:p>
          <a:p>
            <a:endParaRPr lang="ar-EG" dirty="0"/>
          </a:p>
        </p:txBody>
      </p:sp>
    </p:spTree>
    <p:extLst>
      <p:ext uri="{BB962C8B-B14F-4D97-AF65-F5344CB8AC3E}">
        <p14:creationId xmlns:p14="http://schemas.microsoft.com/office/powerpoint/2010/main" val="40667924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060DAF8-7030-BD00-0DB0-B8F9160A2C41}"/>
              </a:ext>
            </a:extLst>
          </p:cNvPr>
          <p:cNvSpPr>
            <a:spLocks noGrp="1"/>
          </p:cNvSpPr>
          <p:nvPr>
            <p:ph type="title"/>
          </p:nvPr>
        </p:nvSpPr>
        <p:spPr>
          <a:xfrm>
            <a:off x="803776" y="1336390"/>
            <a:ext cx="6190412" cy="1182927"/>
          </a:xfrm>
        </p:spPr>
        <p:txBody>
          <a:bodyPr anchor="b">
            <a:normAutofit/>
          </a:bodyPr>
          <a:lstStyle/>
          <a:p>
            <a:r>
              <a:rPr lang="en-US" sz="5000"/>
              <a:t>Network Diagrams</a:t>
            </a:r>
            <a:endParaRPr lang="ar-EG" sz="5000"/>
          </a:p>
        </p:txBody>
      </p:sp>
      <p:cxnSp>
        <p:nvCxnSpPr>
          <p:cNvPr id="12" name="Straight Connector 11">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4867833-9F77-A56E-8A5E-11AC5DB79A63}"/>
              </a:ext>
            </a:extLst>
          </p:cNvPr>
          <p:cNvSpPr>
            <a:spLocks noGrp="1"/>
          </p:cNvSpPr>
          <p:nvPr>
            <p:ph idx="1"/>
          </p:nvPr>
        </p:nvSpPr>
        <p:spPr>
          <a:xfrm>
            <a:off x="803776" y="2829330"/>
            <a:ext cx="6190412" cy="3344459"/>
          </a:xfrm>
        </p:spPr>
        <p:txBody>
          <a:bodyPr anchor="t">
            <a:normAutofit/>
          </a:bodyPr>
          <a:lstStyle/>
          <a:p>
            <a:r>
              <a:rPr lang="en-US" altLang="en-US" sz="1800" dirty="0"/>
              <a:t>Network diagrams are the preferred technique for showing </a:t>
            </a:r>
            <a:r>
              <a:rPr lang="en-US" altLang="en-US" sz="1800" dirty="0">
                <a:solidFill>
                  <a:srgbClr val="FF0000"/>
                </a:solidFill>
              </a:rPr>
              <a:t>activity sequencing</a:t>
            </a:r>
          </a:p>
          <a:p>
            <a:r>
              <a:rPr lang="en-US" altLang="en-US" sz="1800" dirty="0"/>
              <a:t>A </a:t>
            </a:r>
            <a:r>
              <a:rPr lang="en-US" altLang="en-US" sz="1800" b="1" dirty="0"/>
              <a:t>network diagram</a:t>
            </a:r>
            <a:r>
              <a:rPr lang="en-US" altLang="en-US" sz="1800" dirty="0"/>
              <a:t> is a schematic display of the logical relationships among, or sequencing of, project activities</a:t>
            </a:r>
          </a:p>
          <a:p>
            <a:r>
              <a:rPr lang="en-US" altLang="en-US" sz="1800" dirty="0"/>
              <a:t>Two main formats are </a:t>
            </a:r>
            <a:r>
              <a:rPr lang="en-US" altLang="en-US" sz="1800" dirty="0">
                <a:solidFill>
                  <a:srgbClr val="FF0000"/>
                </a:solidFill>
              </a:rPr>
              <a:t>the arrow </a:t>
            </a:r>
            <a:r>
              <a:rPr lang="en-US" altLang="en-US" sz="1800" dirty="0"/>
              <a:t>and </a:t>
            </a:r>
            <a:r>
              <a:rPr lang="en-US" altLang="en-US" sz="1800" dirty="0">
                <a:solidFill>
                  <a:srgbClr val="FF0000"/>
                </a:solidFill>
              </a:rPr>
              <a:t>precedence diagramming</a:t>
            </a:r>
            <a:r>
              <a:rPr lang="en-US" altLang="en-US" sz="1800" dirty="0"/>
              <a:t> methods</a:t>
            </a:r>
          </a:p>
          <a:p>
            <a:endParaRPr lang="ar-EG" sz="1800" dirty="0"/>
          </a:p>
        </p:txBody>
      </p:sp>
      <p:pic>
        <p:nvPicPr>
          <p:cNvPr id="4" name="table">
            <a:extLst>
              <a:ext uri="{FF2B5EF4-FFF2-40B4-BE49-F238E27FC236}">
                <a16:creationId xmlns:a16="http://schemas.microsoft.com/office/drawing/2014/main" id="{9DEB9F5D-6246-4080-A32E-1348D3CB9971}"/>
              </a:ext>
            </a:extLst>
          </p:cNvPr>
          <p:cNvPicPr>
            <a:picLocks noChangeAspect="1"/>
          </p:cNvPicPr>
          <p:nvPr/>
        </p:nvPicPr>
        <p:blipFill>
          <a:blip r:embed="rId2"/>
          <a:stretch>
            <a:fillRect/>
          </a:stretch>
        </p:blipFill>
        <p:spPr>
          <a:xfrm>
            <a:off x="7755107" y="1470644"/>
            <a:ext cx="3217333" cy="1811439"/>
          </a:xfrm>
          <a:prstGeom prst="rect">
            <a:avLst/>
          </a:prstGeom>
        </p:spPr>
      </p:pic>
      <p:sp>
        <p:nvSpPr>
          <p:cNvPr id="1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91042" y="17552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9792" y="227721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pic>
        <p:nvPicPr>
          <p:cNvPr id="5" name="Picture 4">
            <a:extLst>
              <a:ext uri="{FF2B5EF4-FFF2-40B4-BE49-F238E27FC236}">
                <a16:creationId xmlns:a16="http://schemas.microsoft.com/office/drawing/2014/main" id="{D0703A8F-0E07-F62F-CAD1-B6F9E8EB50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7445822" y="4025094"/>
            <a:ext cx="3745220" cy="187730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758859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E17EE-EB40-EB7A-736E-9BDA739F9A25}"/>
              </a:ext>
            </a:extLst>
          </p:cNvPr>
          <p:cNvSpPr>
            <a:spLocks noGrp="1"/>
          </p:cNvSpPr>
          <p:nvPr>
            <p:ph type="title"/>
          </p:nvPr>
        </p:nvSpPr>
        <p:spPr>
          <a:xfrm>
            <a:off x="803776" y="1336390"/>
            <a:ext cx="6190412" cy="1182927"/>
          </a:xfrm>
        </p:spPr>
        <p:txBody>
          <a:bodyPr anchor="b">
            <a:normAutofit/>
          </a:bodyPr>
          <a:lstStyle/>
          <a:p>
            <a:r>
              <a:rPr lang="en-US" sz="3800"/>
              <a:t>Arrow Diagramming Method (ADM)</a:t>
            </a:r>
            <a:endParaRPr lang="ar-EG" sz="3800"/>
          </a:p>
        </p:txBody>
      </p:sp>
      <p:cxnSp>
        <p:nvCxnSpPr>
          <p:cNvPr id="12" name="Straight Connector 11">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45E867D-F791-C2E7-B022-C22BD8999C8D}"/>
              </a:ext>
            </a:extLst>
          </p:cNvPr>
          <p:cNvSpPr>
            <a:spLocks noGrp="1"/>
          </p:cNvSpPr>
          <p:nvPr>
            <p:ph idx="1"/>
          </p:nvPr>
        </p:nvSpPr>
        <p:spPr>
          <a:xfrm>
            <a:off x="803776" y="2829330"/>
            <a:ext cx="6190412" cy="3344459"/>
          </a:xfrm>
        </p:spPr>
        <p:txBody>
          <a:bodyPr anchor="t">
            <a:normAutofit/>
          </a:bodyPr>
          <a:lstStyle/>
          <a:p>
            <a:r>
              <a:rPr lang="en-US" altLang="en-US" sz="1800" dirty="0"/>
              <a:t>Also called activity-on-arrow (AOA) network diagrams</a:t>
            </a:r>
          </a:p>
          <a:p>
            <a:r>
              <a:rPr lang="en-US" altLang="en-US" sz="1800" dirty="0"/>
              <a:t>Activities are represented by </a:t>
            </a:r>
            <a:r>
              <a:rPr lang="en-US" altLang="en-US" sz="1800" dirty="0">
                <a:solidFill>
                  <a:srgbClr val="FF0000"/>
                </a:solidFill>
              </a:rPr>
              <a:t>arrows</a:t>
            </a:r>
          </a:p>
          <a:p>
            <a:r>
              <a:rPr lang="en-US" altLang="en-US" sz="1800" dirty="0">
                <a:solidFill>
                  <a:srgbClr val="FF0000"/>
                </a:solidFill>
              </a:rPr>
              <a:t>Nodes or circles </a:t>
            </a:r>
            <a:r>
              <a:rPr lang="en-US" altLang="en-US" sz="1800" dirty="0"/>
              <a:t>are the starting and ending points of activities</a:t>
            </a:r>
          </a:p>
          <a:p>
            <a:r>
              <a:rPr lang="en-US" altLang="en-US" sz="1800" dirty="0"/>
              <a:t>Can only show finish-to-start dependencies</a:t>
            </a:r>
          </a:p>
          <a:p>
            <a:endParaRPr lang="ar-EG" sz="1800" dirty="0"/>
          </a:p>
        </p:txBody>
      </p:sp>
      <p:pic>
        <p:nvPicPr>
          <p:cNvPr id="4" name="Picture 3">
            <a:extLst>
              <a:ext uri="{FF2B5EF4-FFF2-40B4-BE49-F238E27FC236}">
                <a16:creationId xmlns:a16="http://schemas.microsoft.com/office/drawing/2014/main" id="{2493383D-E4A7-C747-649C-6A6BFA377EDB}"/>
              </a:ext>
            </a:extLst>
          </p:cNvPr>
          <p:cNvPicPr>
            <a:picLocks noChangeAspect="1"/>
          </p:cNvPicPr>
          <p:nvPr/>
        </p:nvPicPr>
        <p:blipFill>
          <a:blip r:embed="rId2"/>
          <a:stretch>
            <a:fillRect/>
          </a:stretch>
        </p:blipFill>
        <p:spPr>
          <a:xfrm>
            <a:off x="7755107" y="1113947"/>
            <a:ext cx="2423840" cy="2524834"/>
          </a:xfrm>
          <a:prstGeom prst="rect">
            <a:avLst/>
          </a:prstGeom>
        </p:spPr>
      </p:pic>
      <p:sp>
        <p:nvSpPr>
          <p:cNvPr id="1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91042" y="17552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9792" y="227721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pic>
        <p:nvPicPr>
          <p:cNvPr id="5" name="Picture 4">
            <a:extLst>
              <a:ext uri="{FF2B5EF4-FFF2-40B4-BE49-F238E27FC236}">
                <a16:creationId xmlns:a16="http://schemas.microsoft.com/office/drawing/2014/main" id="{98EBD91E-A569-946D-4EDA-4D60A86B44B0}"/>
              </a:ext>
            </a:extLst>
          </p:cNvPr>
          <p:cNvPicPr>
            <a:picLocks noChangeAspect="1"/>
          </p:cNvPicPr>
          <p:nvPr/>
        </p:nvPicPr>
        <p:blipFill>
          <a:blip r:embed="rId3"/>
          <a:stretch>
            <a:fillRect/>
          </a:stretch>
        </p:blipFill>
        <p:spPr>
          <a:xfrm>
            <a:off x="6611227" y="4536508"/>
            <a:ext cx="4711600" cy="1637281"/>
          </a:xfrm>
          <a:prstGeom prst="rect">
            <a:avLst/>
          </a:prstGeom>
        </p:spPr>
      </p:pic>
    </p:spTree>
    <p:extLst>
      <p:ext uri="{BB962C8B-B14F-4D97-AF65-F5344CB8AC3E}">
        <p14:creationId xmlns:p14="http://schemas.microsoft.com/office/powerpoint/2010/main" val="36634762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B36249A-D7A6-74A6-E141-4209AD7490FD}"/>
              </a:ext>
            </a:extLst>
          </p:cNvPr>
          <p:cNvSpPr>
            <a:spLocks noGrp="1"/>
          </p:cNvSpPr>
          <p:nvPr>
            <p:ph type="title"/>
          </p:nvPr>
        </p:nvSpPr>
        <p:spPr>
          <a:xfrm>
            <a:off x="803776" y="1143498"/>
            <a:ext cx="6190412" cy="1182927"/>
          </a:xfrm>
        </p:spPr>
        <p:txBody>
          <a:bodyPr anchor="b">
            <a:normAutofit/>
          </a:bodyPr>
          <a:lstStyle/>
          <a:p>
            <a:r>
              <a:rPr lang="en-US" sz="3800" dirty="0"/>
              <a:t>Precedence Diagramming Method (PDM)</a:t>
            </a:r>
            <a:endParaRPr lang="ar-EG" sz="3800" dirty="0"/>
          </a:p>
        </p:txBody>
      </p:sp>
      <p:cxnSp>
        <p:nvCxnSpPr>
          <p:cNvPr id="40" name="Straight Connector 3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0B5D0D0-5A45-0BCE-9634-C61623805D56}"/>
              </a:ext>
            </a:extLst>
          </p:cNvPr>
          <p:cNvSpPr>
            <a:spLocks noGrp="1"/>
          </p:cNvSpPr>
          <p:nvPr>
            <p:ph idx="1"/>
          </p:nvPr>
        </p:nvSpPr>
        <p:spPr>
          <a:xfrm>
            <a:off x="803776" y="2376363"/>
            <a:ext cx="6190412" cy="1911529"/>
          </a:xfrm>
        </p:spPr>
        <p:txBody>
          <a:bodyPr anchor="t">
            <a:normAutofit/>
          </a:bodyPr>
          <a:lstStyle/>
          <a:p>
            <a:r>
              <a:rPr lang="en-US" altLang="en-US" sz="1800" dirty="0"/>
              <a:t>Activities are represented by </a:t>
            </a:r>
            <a:r>
              <a:rPr lang="en-US" altLang="en-US" sz="1800" dirty="0">
                <a:solidFill>
                  <a:srgbClr val="FF0000"/>
                </a:solidFill>
              </a:rPr>
              <a:t>boxes</a:t>
            </a:r>
          </a:p>
          <a:p>
            <a:r>
              <a:rPr lang="en-US" altLang="en-US" sz="1800" dirty="0"/>
              <a:t>Arrows show </a:t>
            </a:r>
            <a:r>
              <a:rPr lang="en-US" altLang="en-US" sz="1800" dirty="0">
                <a:solidFill>
                  <a:srgbClr val="FF0000"/>
                </a:solidFill>
              </a:rPr>
              <a:t>relationships</a:t>
            </a:r>
            <a:r>
              <a:rPr lang="en-US" altLang="en-US" sz="1800" dirty="0"/>
              <a:t> between activities</a:t>
            </a:r>
          </a:p>
          <a:p>
            <a:r>
              <a:rPr lang="en-US" altLang="en-US" sz="1800" dirty="0"/>
              <a:t>More popular than ADM method and used by project management software</a:t>
            </a:r>
          </a:p>
          <a:p>
            <a:r>
              <a:rPr lang="en-US" altLang="en-US" sz="1800" dirty="0"/>
              <a:t>Better at showing different types of dependencies</a:t>
            </a:r>
          </a:p>
          <a:p>
            <a:endParaRPr lang="ar-EG" sz="1800" dirty="0"/>
          </a:p>
        </p:txBody>
      </p:sp>
      <p:pic>
        <p:nvPicPr>
          <p:cNvPr id="4" name="table">
            <a:extLst>
              <a:ext uri="{FF2B5EF4-FFF2-40B4-BE49-F238E27FC236}">
                <a16:creationId xmlns:a16="http://schemas.microsoft.com/office/drawing/2014/main" id="{BA68799F-5743-D353-F799-E8EDB261EE6A}"/>
              </a:ext>
            </a:extLst>
          </p:cNvPr>
          <p:cNvPicPr>
            <a:picLocks noChangeAspect="1"/>
          </p:cNvPicPr>
          <p:nvPr/>
        </p:nvPicPr>
        <p:blipFill>
          <a:blip r:embed="rId2"/>
          <a:stretch>
            <a:fillRect/>
          </a:stretch>
        </p:blipFill>
        <p:spPr>
          <a:xfrm>
            <a:off x="7755107" y="1184759"/>
            <a:ext cx="3217333" cy="2383209"/>
          </a:xfrm>
          <a:prstGeom prst="rect">
            <a:avLst/>
          </a:prstGeom>
        </p:spPr>
      </p:pic>
      <p:sp>
        <p:nvSpPr>
          <p:cNvPr id="4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91042" y="17552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4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9792" y="227721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pic>
        <p:nvPicPr>
          <p:cNvPr id="33" name="Picture 32">
            <a:extLst>
              <a:ext uri="{FF2B5EF4-FFF2-40B4-BE49-F238E27FC236}">
                <a16:creationId xmlns:a16="http://schemas.microsoft.com/office/drawing/2014/main" id="{8C40DEFC-2890-DAD5-A732-072C5A78FD32}"/>
              </a:ext>
            </a:extLst>
          </p:cNvPr>
          <p:cNvPicPr>
            <a:picLocks noChangeAspect="1"/>
          </p:cNvPicPr>
          <p:nvPr/>
        </p:nvPicPr>
        <p:blipFill>
          <a:blip r:embed="rId3"/>
          <a:stretch>
            <a:fillRect/>
          </a:stretch>
        </p:blipFill>
        <p:spPr>
          <a:xfrm>
            <a:off x="7755107" y="4732424"/>
            <a:ext cx="3217333" cy="1319106"/>
          </a:xfrm>
          <a:prstGeom prst="rect">
            <a:avLst/>
          </a:prstGeom>
        </p:spPr>
      </p:pic>
      <p:pic>
        <p:nvPicPr>
          <p:cNvPr id="34" name="Picture 2">
            <a:extLst>
              <a:ext uri="{FF2B5EF4-FFF2-40B4-BE49-F238E27FC236}">
                <a16:creationId xmlns:a16="http://schemas.microsoft.com/office/drawing/2014/main" id="{04D0C15E-D673-C183-6196-B0852674CEE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86569" y="4190720"/>
            <a:ext cx="6872462" cy="24740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TextBox 35">
            <a:extLst>
              <a:ext uri="{FF2B5EF4-FFF2-40B4-BE49-F238E27FC236}">
                <a16:creationId xmlns:a16="http://schemas.microsoft.com/office/drawing/2014/main" id="{D527C385-B746-7AB0-24F2-753F44ACB409}"/>
              </a:ext>
            </a:extLst>
          </p:cNvPr>
          <p:cNvSpPr txBox="1"/>
          <p:nvPr/>
        </p:nvSpPr>
        <p:spPr>
          <a:xfrm>
            <a:off x="8469201" y="6193375"/>
            <a:ext cx="1789144" cy="369332"/>
          </a:xfrm>
          <a:prstGeom prst="rect">
            <a:avLst/>
          </a:prstGeom>
          <a:noFill/>
        </p:spPr>
        <p:txBody>
          <a:bodyPr wrap="square">
            <a:spAutoFit/>
          </a:bodyPr>
          <a:lstStyle/>
          <a:p>
            <a:r>
              <a:rPr lang="en-US" altLang="en-US" dirty="0"/>
              <a:t>arrow network</a:t>
            </a:r>
          </a:p>
        </p:txBody>
      </p:sp>
      <p:sp>
        <p:nvSpPr>
          <p:cNvPr id="39" name="TextBox 38">
            <a:extLst>
              <a:ext uri="{FF2B5EF4-FFF2-40B4-BE49-F238E27FC236}">
                <a16:creationId xmlns:a16="http://schemas.microsoft.com/office/drawing/2014/main" id="{B6FC433D-BE63-A8E3-D8B4-FB74A4CFB8A2}"/>
              </a:ext>
            </a:extLst>
          </p:cNvPr>
          <p:cNvSpPr txBox="1"/>
          <p:nvPr/>
        </p:nvSpPr>
        <p:spPr>
          <a:xfrm>
            <a:off x="1672512" y="6562707"/>
            <a:ext cx="2880826" cy="369332"/>
          </a:xfrm>
          <a:prstGeom prst="rect">
            <a:avLst/>
          </a:prstGeom>
          <a:noFill/>
        </p:spPr>
        <p:txBody>
          <a:bodyPr wrap="square">
            <a:spAutoFit/>
          </a:bodyPr>
          <a:lstStyle/>
          <a:p>
            <a:r>
              <a:rPr lang="en-US" sz="1800" dirty="0"/>
              <a:t>Sample PDM Network </a:t>
            </a:r>
            <a:endParaRPr lang="ar-EG" dirty="0"/>
          </a:p>
        </p:txBody>
      </p:sp>
    </p:spTree>
    <p:extLst>
      <p:ext uri="{BB962C8B-B14F-4D97-AF65-F5344CB8AC3E}">
        <p14:creationId xmlns:p14="http://schemas.microsoft.com/office/powerpoint/2010/main" val="31750768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7F3DBDE-71AE-35BA-15A9-7F7CB6490FED}"/>
              </a:ext>
            </a:extLst>
          </p:cNvPr>
          <p:cNvSpPr>
            <a:spLocks noGrp="1"/>
          </p:cNvSpPr>
          <p:nvPr>
            <p:ph type="title"/>
          </p:nvPr>
        </p:nvSpPr>
        <p:spPr>
          <a:xfrm>
            <a:off x="838200" y="1336390"/>
            <a:ext cx="6155988" cy="1182927"/>
          </a:xfrm>
        </p:spPr>
        <p:txBody>
          <a:bodyPr anchor="b">
            <a:normAutofit/>
          </a:bodyPr>
          <a:lstStyle/>
          <a:p>
            <a:r>
              <a:rPr lang="en-US" sz="4600"/>
              <a:t>The Triple Constraint</a:t>
            </a:r>
            <a:endParaRPr lang="ar-EG" sz="46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E373CDA-8B61-82DE-8D7A-316F66D29009}"/>
              </a:ext>
            </a:extLst>
          </p:cNvPr>
          <p:cNvSpPr>
            <a:spLocks noGrp="1"/>
          </p:cNvSpPr>
          <p:nvPr>
            <p:ph idx="1"/>
          </p:nvPr>
        </p:nvSpPr>
        <p:spPr>
          <a:xfrm>
            <a:off x="803776" y="2829330"/>
            <a:ext cx="6190412" cy="3344459"/>
          </a:xfrm>
        </p:spPr>
        <p:txBody>
          <a:bodyPr anchor="t">
            <a:normAutofit/>
          </a:bodyPr>
          <a:lstStyle/>
          <a:p>
            <a:pPr rtl="0" eaLnBrk="1" hangingPunct="1"/>
            <a:r>
              <a:rPr lang="en-US" sz="1800" dirty="0"/>
              <a:t>Every project is constrained in different ways by its</a:t>
            </a:r>
          </a:p>
          <a:p>
            <a:pPr lvl="1" rtl="0" eaLnBrk="1" hangingPunct="1">
              <a:buFontTx/>
              <a:buNone/>
            </a:pPr>
            <a:r>
              <a:rPr lang="en-US" sz="1800" dirty="0">
                <a:solidFill>
                  <a:srgbClr val="FF0000"/>
                </a:solidFill>
              </a:rPr>
              <a:t>scope</a:t>
            </a:r>
            <a:r>
              <a:rPr lang="en-US" sz="1800" dirty="0"/>
              <a:t>, </a:t>
            </a:r>
            <a:r>
              <a:rPr lang="en-US" sz="1800" dirty="0">
                <a:solidFill>
                  <a:srgbClr val="FF0000"/>
                </a:solidFill>
              </a:rPr>
              <a:t>time</a:t>
            </a:r>
            <a:r>
              <a:rPr lang="en-US" sz="1800" dirty="0"/>
              <a:t> and </a:t>
            </a:r>
            <a:r>
              <a:rPr lang="en-US" sz="1800" dirty="0">
                <a:solidFill>
                  <a:srgbClr val="FF0000"/>
                </a:solidFill>
              </a:rPr>
              <a:t>cost</a:t>
            </a:r>
            <a:r>
              <a:rPr lang="en-US" sz="1800" dirty="0"/>
              <a:t> goals. </a:t>
            </a:r>
          </a:p>
          <a:p>
            <a:pPr lvl="1" rtl="0" eaLnBrk="1" hangingPunct="1"/>
            <a:r>
              <a:rPr lang="en-US" sz="1800" dirty="0"/>
              <a:t>Scope:  What is the project trying to accomplish? What unique product or service does the customer or sponsor expect from the project ?</a:t>
            </a:r>
          </a:p>
          <a:p>
            <a:pPr lvl="1" rtl="0" eaLnBrk="1" hangingPunct="1"/>
            <a:r>
              <a:rPr lang="en-US" sz="1800" dirty="0"/>
              <a:t>Time:  How long should it take to complete the project? What is the project schedule ?</a:t>
            </a:r>
          </a:p>
          <a:p>
            <a:pPr lvl="1" rtl="0" eaLnBrk="1" hangingPunct="1"/>
            <a:r>
              <a:rPr lang="en-US" sz="1800" dirty="0"/>
              <a:t>Cost:  What should it cost to complete the project?</a:t>
            </a:r>
          </a:p>
          <a:p>
            <a:endParaRPr lang="ar-EG" sz="1800" dirty="0"/>
          </a:p>
        </p:txBody>
      </p:sp>
      <p:pic>
        <p:nvPicPr>
          <p:cNvPr id="4" name="Picture 3" descr="Diagram&#10;&#10;Description automatically generated">
            <a:extLst>
              <a:ext uri="{FF2B5EF4-FFF2-40B4-BE49-F238E27FC236}">
                <a16:creationId xmlns:a16="http://schemas.microsoft.com/office/drawing/2014/main" id="{B3D12106-005D-F30E-48CA-1DD2CB7C5A80}"/>
              </a:ext>
            </a:extLst>
          </p:cNvPr>
          <p:cNvPicPr>
            <a:picLocks noChangeAspect="1"/>
          </p:cNvPicPr>
          <p:nvPr/>
        </p:nvPicPr>
        <p:blipFill rotWithShape="1">
          <a:blip r:embed="rId2">
            <a:extLst>
              <a:ext uri="{28A0092B-C50C-407E-A947-70E740481C1C}">
                <a14:useLocalDpi xmlns:a14="http://schemas.microsoft.com/office/drawing/2010/main" val="0"/>
              </a:ext>
            </a:extLst>
          </a:blip>
          <a:srcRect b="7812"/>
          <a:stretch/>
        </p:blipFill>
        <p:spPr bwMode="auto">
          <a:xfrm>
            <a:off x="7572653" y="1734469"/>
            <a:ext cx="3548404" cy="404123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4886256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9CB20-0108-E608-B6E4-332D079267F6}"/>
              </a:ext>
            </a:extLst>
          </p:cNvPr>
          <p:cNvSpPr>
            <a:spLocks noGrp="1"/>
          </p:cNvSpPr>
          <p:nvPr>
            <p:ph type="title"/>
          </p:nvPr>
        </p:nvSpPr>
        <p:spPr/>
        <p:txBody>
          <a:bodyPr/>
          <a:lstStyle/>
          <a:p>
            <a:r>
              <a:rPr lang="en-US" dirty="0">
                <a:solidFill>
                  <a:srgbClr val="FF0000"/>
                </a:solidFill>
              </a:rPr>
              <a:t>Cont. Notes</a:t>
            </a:r>
            <a:endParaRPr lang="ar-EG" dirty="0">
              <a:solidFill>
                <a:srgbClr val="FF0000"/>
              </a:solidFill>
            </a:endParaRPr>
          </a:p>
        </p:txBody>
      </p:sp>
      <p:sp>
        <p:nvSpPr>
          <p:cNvPr id="3" name="Content Placeholder 2">
            <a:extLst>
              <a:ext uri="{FF2B5EF4-FFF2-40B4-BE49-F238E27FC236}">
                <a16:creationId xmlns:a16="http://schemas.microsoft.com/office/drawing/2014/main" id="{4A2551CA-1825-6221-B453-17FC3B374FBA}"/>
              </a:ext>
            </a:extLst>
          </p:cNvPr>
          <p:cNvSpPr>
            <a:spLocks noGrp="1"/>
          </p:cNvSpPr>
          <p:nvPr>
            <p:ph idx="1"/>
          </p:nvPr>
        </p:nvSpPr>
        <p:spPr/>
        <p:txBody>
          <a:bodyPr>
            <a:normAutofit fontScale="92500" lnSpcReduction="10000"/>
          </a:bodyPr>
          <a:lstStyle/>
          <a:p>
            <a:pPr marL="514350" indent="-514350">
              <a:buFont typeface="+mj-lt"/>
              <a:buAutoNum type="arabicPeriod" startAt="4"/>
            </a:pPr>
            <a:r>
              <a:rPr lang="en-US" altLang="en-US" sz="2800" b="1" dirty="0"/>
              <a:t>Resources</a:t>
            </a:r>
            <a:r>
              <a:rPr lang="en-US" altLang="en-US" sz="2800" dirty="0"/>
              <a:t> are people, equipment, and materials</a:t>
            </a:r>
          </a:p>
          <a:p>
            <a:r>
              <a:rPr lang="en-US" altLang="en-US" dirty="0"/>
              <a:t>A </a:t>
            </a:r>
            <a:r>
              <a:rPr lang="en-US" altLang="en-US" b="1" dirty="0"/>
              <a:t>resource breakdown structure </a:t>
            </a:r>
            <a:r>
              <a:rPr lang="en-US" altLang="en-US" dirty="0"/>
              <a:t>is a hierarchical structure that identifies the project’s resources by category and type</a:t>
            </a:r>
          </a:p>
          <a:p>
            <a:endParaRPr lang="en-US" dirty="0"/>
          </a:p>
          <a:p>
            <a:pPr marL="514350" indent="-514350">
              <a:buFont typeface="+mj-lt"/>
              <a:buAutoNum type="arabicPeriod" startAt="5"/>
            </a:pPr>
            <a:r>
              <a:rPr lang="en-US" altLang="en-US" b="1" dirty="0"/>
              <a:t>Duration</a:t>
            </a:r>
            <a:r>
              <a:rPr lang="en-US" altLang="en-US" dirty="0"/>
              <a:t> includes the actual amount of time worked on an activity plus elapsed time</a:t>
            </a:r>
          </a:p>
          <a:p>
            <a:r>
              <a:rPr lang="en-US" altLang="en-US" b="1" dirty="0"/>
              <a:t>Effort</a:t>
            </a:r>
            <a:r>
              <a:rPr lang="en-US" altLang="en-US" dirty="0"/>
              <a:t> is the number of workdays or work hours required to complete a task</a:t>
            </a:r>
          </a:p>
          <a:p>
            <a:endParaRPr lang="en-US" altLang="en-US" dirty="0"/>
          </a:p>
          <a:p>
            <a:pPr marL="514350" indent="-514350">
              <a:buFont typeface="+mj-lt"/>
              <a:buAutoNum type="arabicPeriod" startAt="6"/>
            </a:pPr>
            <a:r>
              <a:rPr lang="en-US" altLang="en-US" dirty="0"/>
              <a:t>Important tools and techniques include Gantt charts, critical path analysis, and critical chain scheduling, and PERT analysis</a:t>
            </a:r>
          </a:p>
          <a:p>
            <a:endParaRPr lang="ar-EG" dirty="0"/>
          </a:p>
        </p:txBody>
      </p:sp>
    </p:spTree>
    <p:extLst>
      <p:ext uri="{BB962C8B-B14F-4D97-AF65-F5344CB8AC3E}">
        <p14:creationId xmlns:p14="http://schemas.microsoft.com/office/powerpoint/2010/main" val="2059476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32B98-6E2F-14CF-5DF7-FBFE727DCDA8}"/>
              </a:ext>
            </a:extLst>
          </p:cNvPr>
          <p:cNvSpPr>
            <a:spLocks noGrp="1"/>
          </p:cNvSpPr>
          <p:nvPr>
            <p:ph type="title"/>
          </p:nvPr>
        </p:nvSpPr>
        <p:spPr>
          <a:xfrm>
            <a:off x="838200" y="365126"/>
            <a:ext cx="10515600" cy="539944"/>
          </a:xfrm>
        </p:spPr>
        <p:txBody>
          <a:bodyPr>
            <a:normAutofit fontScale="90000"/>
          </a:bodyPr>
          <a:lstStyle/>
          <a:p>
            <a:r>
              <a:rPr lang="en-US" altLang="en-US" dirty="0">
                <a:solidFill>
                  <a:srgbClr val="FF0000"/>
                </a:solidFill>
              </a:rPr>
              <a:t>Tools for </a:t>
            </a:r>
            <a:r>
              <a:rPr lang="en-US" altLang="en-US" sz="4400" b="1" dirty="0">
                <a:solidFill>
                  <a:srgbClr val="FF0000"/>
                </a:solidFill>
              </a:rPr>
              <a:t>Developing the schedule</a:t>
            </a:r>
            <a:endParaRPr lang="ar-EG" dirty="0">
              <a:solidFill>
                <a:srgbClr val="FF0000"/>
              </a:solidFill>
            </a:endParaRPr>
          </a:p>
        </p:txBody>
      </p:sp>
      <p:sp>
        <p:nvSpPr>
          <p:cNvPr id="3" name="Content Placeholder 2">
            <a:extLst>
              <a:ext uri="{FF2B5EF4-FFF2-40B4-BE49-F238E27FC236}">
                <a16:creationId xmlns:a16="http://schemas.microsoft.com/office/drawing/2014/main" id="{54C6C143-3A6C-A431-80C5-AD1E3006C81F}"/>
              </a:ext>
            </a:extLst>
          </p:cNvPr>
          <p:cNvSpPr>
            <a:spLocks noGrp="1"/>
          </p:cNvSpPr>
          <p:nvPr>
            <p:ph idx="1"/>
          </p:nvPr>
        </p:nvSpPr>
        <p:spPr>
          <a:xfrm>
            <a:off x="838200" y="1054359"/>
            <a:ext cx="10515600" cy="5701004"/>
          </a:xfrm>
        </p:spPr>
        <p:txBody>
          <a:bodyPr>
            <a:normAutofit fontScale="70000" lnSpcReduction="20000"/>
          </a:bodyPr>
          <a:lstStyle/>
          <a:p>
            <a:pPr marL="514350" indent="-514350">
              <a:lnSpc>
                <a:spcPct val="90000"/>
              </a:lnSpc>
              <a:buFont typeface="+mj-lt"/>
              <a:buAutoNum type="arabicPeriod"/>
            </a:pPr>
            <a:r>
              <a:rPr lang="en-US" altLang="en-US" b="1" dirty="0"/>
              <a:t>Gantt charts</a:t>
            </a:r>
            <a:r>
              <a:rPr lang="en-US" altLang="en-US" dirty="0"/>
              <a:t> provide a standard format for displaying project schedule information by listing project activities and their corresponding start and finish dates in a calendar format</a:t>
            </a:r>
          </a:p>
          <a:p>
            <a:pPr>
              <a:lnSpc>
                <a:spcPct val="90000"/>
              </a:lnSpc>
            </a:pPr>
            <a:r>
              <a:rPr lang="en-US" altLang="en-US" dirty="0"/>
              <a:t>Symbols include:</a:t>
            </a:r>
          </a:p>
          <a:p>
            <a:pPr lvl="1">
              <a:lnSpc>
                <a:spcPct val="90000"/>
              </a:lnSpc>
            </a:pPr>
            <a:r>
              <a:rPr lang="en-US" altLang="en-US" dirty="0"/>
              <a:t>A black </a:t>
            </a:r>
            <a:r>
              <a:rPr lang="en-US" altLang="en-US" dirty="0">
                <a:solidFill>
                  <a:srgbClr val="FF0000"/>
                </a:solidFill>
              </a:rPr>
              <a:t>diamond</a:t>
            </a:r>
            <a:r>
              <a:rPr lang="en-US" altLang="en-US" dirty="0"/>
              <a:t>: a milestones </a:t>
            </a:r>
          </a:p>
          <a:p>
            <a:pPr lvl="1">
              <a:lnSpc>
                <a:spcPct val="90000"/>
              </a:lnSpc>
            </a:pPr>
            <a:r>
              <a:rPr lang="en-US" altLang="en-US" dirty="0">
                <a:solidFill>
                  <a:srgbClr val="FF0000"/>
                </a:solidFill>
              </a:rPr>
              <a:t>Thick</a:t>
            </a:r>
            <a:r>
              <a:rPr lang="en-US" altLang="en-US" dirty="0"/>
              <a:t> black </a:t>
            </a:r>
            <a:r>
              <a:rPr lang="en-US" altLang="en-US" dirty="0">
                <a:solidFill>
                  <a:srgbClr val="FF0000"/>
                </a:solidFill>
              </a:rPr>
              <a:t>bars</a:t>
            </a:r>
            <a:r>
              <a:rPr lang="en-US" altLang="en-US" dirty="0"/>
              <a:t>: summary tasks</a:t>
            </a:r>
          </a:p>
          <a:p>
            <a:pPr lvl="1">
              <a:lnSpc>
                <a:spcPct val="90000"/>
              </a:lnSpc>
            </a:pPr>
            <a:r>
              <a:rPr lang="en-US" altLang="en-US" dirty="0">
                <a:solidFill>
                  <a:srgbClr val="FF0000"/>
                </a:solidFill>
              </a:rPr>
              <a:t>Lighter</a:t>
            </a:r>
            <a:r>
              <a:rPr lang="en-US" altLang="en-US" dirty="0"/>
              <a:t> horizontal </a:t>
            </a:r>
            <a:r>
              <a:rPr lang="en-US" altLang="en-US" dirty="0">
                <a:solidFill>
                  <a:srgbClr val="FF0000"/>
                </a:solidFill>
              </a:rPr>
              <a:t>bars</a:t>
            </a:r>
            <a:r>
              <a:rPr lang="en-US" altLang="en-US" dirty="0"/>
              <a:t>: durations of tasks</a:t>
            </a:r>
          </a:p>
          <a:p>
            <a:pPr lvl="1">
              <a:lnSpc>
                <a:spcPct val="90000"/>
              </a:lnSpc>
            </a:pPr>
            <a:r>
              <a:rPr lang="en-US" altLang="en-US" dirty="0">
                <a:solidFill>
                  <a:srgbClr val="FF0000"/>
                </a:solidFill>
              </a:rPr>
              <a:t>Arrows</a:t>
            </a:r>
            <a:r>
              <a:rPr lang="en-US" altLang="en-US" dirty="0"/>
              <a:t>: dependencies between tasks</a:t>
            </a:r>
          </a:p>
          <a:p>
            <a:endParaRPr lang="en-US" dirty="0"/>
          </a:p>
          <a:p>
            <a:pPr marL="514350" indent="-514350">
              <a:lnSpc>
                <a:spcPct val="90000"/>
              </a:lnSpc>
              <a:buFont typeface="+mj-lt"/>
              <a:buAutoNum type="arabicPeriod" startAt="2"/>
            </a:pPr>
            <a:r>
              <a:rPr lang="en-US" altLang="en-US" b="1" dirty="0"/>
              <a:t>CPM</a:t>
            </a:r>
            <a:r>
              <a:rPr lang="en-US" altLang="en-US" dirty="0"/>
              <a:t> is a network diagramming technique used to predict total project duration</a:t>
            </a:r>
          </a:p>
          <a:p>
            <a:pPr>
              <a:lnSpc>
                <a:spcPct val="90000"/>
              </a:lnSpc>
            </a:pPr>
            <a:r>
              <a:rPr lang="en-US" altLang="en-US" dirty="0"/>
              <a:t>A </a:t>
            </a:r>
            <a:r>
              <a:rPr lang="en-US" altLang="en-US" b="1" dirty="0"/>
              <a:t>critical path</a:t>
            </a:r>
            <a:r>
              <a:rPr lang="en-US" altLang="en-US" dirty="0"/>
              <a:t> for a project is the series of activities that determines the earliest time by which the project can be completed</a:t>
            </a:r>
          </a:p>
          <a:p>
            <a:pPr>
              <a:lnSpc>
                <a:spcPct val="90000"/>
              </a:lnSpc>
            </a:pPr>
            <a:r>
              <a:rPr lang="en-US" altLang="en-US" dirty="0"/>
              <a:t>The critical path is the longest path through the network diagram</a:t>
            </a:r>
            <a:endParaRPr lang="en-US" dirty="0"/>
          </a:p>
          <a:p>
            <a:r>
              <a:rPr lang="en-US" dirty="0"/>
              <a:t>Calculate </a:t>
            </a:r>
            <a:r>
              <a:rPr lang="en-US" altLang="en-US" b="1" dirty="0"/>
              <a:t>critical path</a:t>
            </a:r>
            <a:r>
              <a:rPr lang="en-US" altLang="en-US" dirty="0"/>
              <a:t> :</a:t>
            </a:r>
            <a:endParaRPr lang="en-US" dirty="0"/>
          </a:p>
          <a:p>
            <a:pPr lvl="1"/>
            <a:r>
              <a:rPr lang="en-US" altLang="en-US" dirty="0"/>
              <a:t>First develop a good network diagram</a:t>
            </a:r>
          </a:p>
          <a:p>
            <a:pPr lvl="1"/>
            <a:r>
              <a:rPr lang="en-US" altLang="en-US" dirty="0"/>
              <a:t>Add the duration estimates for all activities on each path through the network diagram</a:t>
            </a:r>
          </a:p>
          <a:p>
            <a:pPr lvl="1"/>
            <a:r>
              <a:rPr lang="en-US" altLang="en-US" dirty="0"/>
              <a:t>The longest path is the critical path</a:t>
            </a:r>
          </a:p>
          <a:p>
            <a:pPr lvl="1"/>
            <a:r>
              <a:rPr lang="en-US" altLang="en-US" dirty="0"/>
              <a:t>If one or more of the activities on the critical path takes longer than planned, the whole project schedule will slip unless the project manager takes corrective action</a:t>
            </a:r>
          </a:p>
          <a:p>
            <a:endParaRPr lang="ar-EG" dirty="0"/>
          </a:p>
        </p:txBody>
      </p:sp>
      <p:pic>
        <p:nvPicPr>
          <p:cNvPr id="1026" name="Picture 2" descr="Generating Value by Using a Project Schedule and Gantt Chart – Value  Generation Partners Vblog">
            <a:extLst>
              <a:ext uri="{FF2B5EF4-FFF2-40B4-BE49-F238E27FC236}">
                <a16:creationId xmlns:a16="http://schemas.microsoft.com/office/drawing/2014/main" id="{DFCD7AAB-C05D-771D-0687-24F0F86D95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6214" y="1567738"/>
            <a:ext cx="2795787" cy="18612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antt Charts in Microsoft Excel - Peltier Tech">
            <a:extLst>
              <a:ext uri="{FF2B5EF4-FFF2-40B4-BE49-F238E27FC236}">
                <a16:creationId xmlns:a16="http://schemas.microsoft.com/office/drawing/2014/main" id="{11F58A19-7E59-C17F-DB56-76A0CD3EB3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77325" y="1655406"/>
            <a:ext cx="2705100" cy="1685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61515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4997082-90F2-3EE0-9EC9-493DF0D0FD33}"/>
              </a:ext>
            </a:extLst>
          </p:cNvPr>
          <p:cNvPicPr>
            <a:picLocks noChangeAspect="1"/>
          </p:cNvPicPr>
          <p:nvPr/>
        </p:nvPicPr>
        <p:blipFill>
          <a:blip r:embed="rId2"/>
          <a:stretch>
            <a:fillRect/>
          </a:stretch>
        </p:blipFill>
        <p:spPr>
          <a:xfrm>
            <a:off x="5283556" y="2053606"/>
            <a:ext cx="6683888" cy="2938271"/>
          </a:xfrm>
          <a:prstGeom prst="rect">
            <a:avLst/>
          </a:prstGeom>
        </p:spPr>
      </p:pic>
      <p:sp>
        <p:nvSpPr>
          <p:cNvPr id="2" name="Title 1">
            <a:extLst>
              <a:ext uri="{FF2B5EF4-FFF2-40B4-BE49-F238E27FC236}">
                <a16:creationId xmlns:a16="http://schemas.microsoft.com/office/drawing/2014/main" id="{A3F901CE-6FE0-E5EE-402C-2293719B8C7B}"/>
              </a:ext>
            </a:extLst>
          </p:cNvPr>
          <p:cNvSpPr>
            <a:spLocks noGrp="1"/>
          </p:cNvSpPr>
          <p:nvPr>
            <p:ph type="title"/>
          </p:nvPr>
        </p:nvSpPr>
        <p:spPr/>
        <p:txBody>
          <a:bodyPr/>
          <a:lstStyle/>
          <a:p>
            <a:r>
              <a:rPr lang="en-US" dirty="0"/>
              <a:t>Example on Calculating CP</a:t>
            </a:r>
            <a:endParaRPr lang="ar-EG" dirty="0"/>
          </a:p>
        </p:txBody>
      </p:sp>
      <p:sp>
        <p:nvSpPr>
          <p:cNvPr id="3" name="Content Placeholder 2">
            <a:extLst>
              <a:ext uri="{FF2B5EF4-FFF2-40B4-BE49-F238E27FC236}">
                <a16:creationId xmlns:a16="http://schemas.microsoft.com/office/drawing/2014/main" id="{1E084A21-0DF4-621B-3B85-DAEEE47E1835}"/>
              </a:ext>
            </a:extLst>
          </p:cNvPr>
          <p:cNvSpPr>
            <a:spLocks noGrp="1"/>
          </p:cNvSpPr>
          <p:nvPr>
            <p:ph idx="1"/>
          </p:nvPr>
        </p:nvSpPr>
        <p:spPr/>
        <p:txBody>
          <a:bodyPr/>
          <a:lstStyle/>
          <a:p>
            <a:r>
              <a:rPr lang="en-US" dirty="0"/>
              <a:t>s</a:t>
            </a:r>
            <a:endParaRPr lang="ar-EG" dirty="0"/>
          </a:p>
        </p:txBody>
      </p:sp>
      <p:pic>
        <p:nvPicPr>
          <p:cNvPr id="5" name="Picture 4">
            <a:extLst>
              <a:ext uri="{FF2B5EF4-FFF2-40B4-BE49-F238E27FC236}">
                <a16:creationId xmlns:a16="http://schemas.microsoft.com/office/drawing/2014/main" id="{90981E0F-F0EA-49F6-4942-222124D6E3A6}"/>
              </a:ext>
            </a:extLst>
          </p:cNvPr>
          <p:cNvPicPr>
            <a:picLocks noChangeAspect="1"/>
          </p:cNvPicPr>
          <p:nvPr/>
        </p:nvPicPr>
        <p:blipFill>
          <a:blip r:embed="rId3"/>
          <a:stretch>
            <a:fillRect/>
          </a:stretch>
        </p:blipFill>
        <p:spPr>
          <a:xfrm>
            <a:off x="838200" y="1589752"/>
            <a:ext cx="4555147" cy="3678496"/>
          </a:xfrm>
          <a:prstGeom prst="rect">
            <a:avLst/>
          </a:prstGeom>
        </p:spPr>
      </p:pic>
    </p:spTree>
    <p:extLst>
      <p:ext uri="{BB962C8B-B14F-4D97-AF65-F5344CB8AC3E}">
        <p14:creationId xmlns:p14="http://schemas.microsoft.com/office/powerpoint/2010/main" val="8899165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7AA53-5FCD-17D7-A701-D34CBD8BD2BB}"/>
              </a:ext>
            </a:extLst>
          </p:cNvPr>
          <p:cNvSpPr>
            <a:spLocks noGrp="1"/>
          </p:cNvSpPr>
          <p:nvPr>
            <p:ph type="title"/>
          </p:nvPr>
        </p:nvSpPr>
        <p:spPr/>
        <p:txBody>
          <a:bodyPr/>
          <a:lstStyle/>
          <a:p>
            <a:r>
              <a:rPr lang="en-US" dirty="0">
                <a:solidFill>
                  <a:srgbClr val="FF0000"/>
                </a:solidFill>
              </a:rPr>
              <a:t>Cont. </a:t>
            </a:r>
            <a:r>
              <a:rPr lang="en-US" altLang="en-US" dirty="0">
                <a:solidFill>
                  <a:srgbClr val="FF0000"/>
                </a:solidFill>
              </a:rPr>
              <a:t>Tools for </a:t>
            </a:r>
            <a:r>
              <a:rPr lang="en-US" altLang="en-US" sz="4400" b="1" dirty="0">
                <a:solidFill>
                  <a:srgbClr val="FF0000"/>
                </a:solidFill>
              </a:rPr>
              <a:t>Developing the schedule</a:t>
            </a:r>
            <a:endParaRPr lang="ar-EG" dirty="0">
              <a:solidFill>
                <a:srgbClr val="FF0000"/>
              </a:solidFill>
            </a:endParaRPr>
          </a:p>
        </p:txBody>
      </p:sp>
      <p:sp>
        <p:nvSpPr>
          <p:cNvPr id="3" name="Content Placeholder 2">
            <a:extLst>
              <a:ext uri="{FF2B5EF4-FFF2-40B4-BE49-F238E27FC236}">
                <a16:creationId xmlns:a16="http://schemas.microsoft.com/office/drawing/2014/main" id="{15F71482-08F0-67C1-2A20-F31B12BAEF29}"/>
              </a:ext>
            </a:extLst>
          </p:cNvPr>
          <p:cNvSpPr>
            <a:spLocks noGrp="1"/>
          </p:cNvSpPr>
          <p:nvPr>
            <p:ph idx="1"/>
          </p:nvPr>
        </p:nvSpPr>
        <p:spPr>
          <a:xfrm>
            <a:off x="838200" y="1825625"/>
            <a:ext cx="10515600" cy="4799110"/>
          </a:xfrm>
        </p:spPr>
        <p:txBody>
          <a:bodyPr>
            <a:normAutofit fontScale="92500"/>
          </a:bodyPr>
          <a:lstStyle/>
          <a:p>
            <a:pPr marL="514350" indent="-514350">
              <a:buFont typeface="+mj-lt"/>
              <a:buAutoNum type="arabicPeriod" startAt="3"/>
            </a:pPr>
            <a:r>
              <a:rPr lang="en-US" dirty="0"/>
              <a:t>Program Evaluation and Review Technique (PERT):</a:t>
            </a:r>
          </a:p>
          <a:p>
            <a:r>
              <a:rPr lang="en-US" altLang="en-US" b="1" dirty="0"/>
              <a:t>PERT</a:t>
            </a:r>
            <a:r>
              <a:rPr lang="en-US" altLang="en-US" dirty="0"/>
              <a:t> is a network analysis technique used to estimate project duration when there is a high degree of uncertainty about the individual activity duration estimates</a:t>
            </a:r>
          </a:p>
          <a:p>
            <a:r>
              <a:rPr lang="en-US" altLang="en-US" dirty="0"/>
              <a:t>PERT uses </a:t>
            </a:r>
            <a:r>
              <a:rPr lang="en-US" altLang="en-US" b="1" dirty="0"/>
              <a:t>probabilistic time estimates</a:t>
            </a:r>
          </a:p>
          <a:p>
            <a:pPr lvl="1"/>
            <a:r>
              <a:rPr lang="en-US" altLang="en-US" dirty="0"/>
              <a:t>duration estimates based on using optimistic, most likely, and pessimistic estimates of activity durations, or a three-point estimate</a:t>
            </a:r>
          </a:p>
          <a:p>
            <a:r>
              <a:rPr lang="en-US" altLang="en-US" dirty="0"/>
              <a:t>Expected Time:</a:t>
            </a:r>
          </a:p>
          <a:p>
            <a:endParaRPr lang="en-US" altLang="en-US" dirty="0"/>
          </a:p>
          <a:p>
            <a:pPr marL="0" indent="0" algn="l" rtl="0">
              <a:buNone/>
            </a:pPr>
            <a:r>
              <a:rPr lang="en-US" altLang="en-US" sz="2800" dirty="0" err="1">
                <a:latin typeface="Times New Roman" panose="02020603050405020304" pitchFamily="18" charset="0"/>
                <a:cs typeface="Times New Roman" panose="02020603050405020304" pitchFamily="18" charset="0"/>
              </a:rPr>
              <a:t>t</a:t>
            </a:r>
            <a:r>
              <a:rPr lang="en-US" altLang="en-US" sz="2800" baseline="-25000" dirty="0" err="1">
                <a:latin typeface="Times New Roman" panose="02020603050405020304" pitchFamily="18" charset="0"/>
                <a:cs typeface="Times New Roman" panose="02020603050405020304" pitchFamily="18" charset="0"/>
              </a:rPr>
              <a:t>e</a:t>
            </a:r>
            <a:r>
              <a:rPr lang="en-US" altLang="en-US" sz="2800" dirty="0">
                <a:latin typeface="Times New Roman" panose="02020603050405020304" pitchFamily="18" charset="0"/>
                <a:cs typeface="Times New Roman" panose="02020603050405020304" pitchFamily="18" charset="0"/>
              </a:rPr>
              <a:t> = expected time, t</a:t>
            </a:r>
            <a:r>
              <a:rPr lang="en-US" altLang="en-US" sz="2800" baseline="-25000" dirty="0">
                <a:latin typeface="Times New Roman" panose="02020603050405020304" pitchFamily="18" charset="0"/>
                <a:cs typeface="Times New Roman" panose="02020603050405020304" pitchFamily="18" charset="0"/>
              </a:rPr>
              <a:t>o</a:t>
            </a:r>
            <a:r>
              <a:rPr lang="en-US" altLang="en-US" sz="2800" dirty="0">
                <a:latin typeface="Times New Roman" panose="02020603050405020304" pitchFamily="18" charset="0"/>
                <a:cs typeface="Times New Roman" panose="02020603050405020304" pitchFamily="18" charset="0"/>
              </a:rPr>
              <a:t> = optimistic time, t</a:t>
            </a:r>
            <a:r>
              <a:rPr lang="en-US" altLang="en-US" sz="2800" baseline="-25000" dirty="0">
                <a:latin typeface="Times New Roman" panose="02020603050405020304" pitchFamily="18" charset="0"/>
                <a:cs typeface="Times New Roman" panose="02020603050405020304" pitchFamily="18" charset="0"/>
              </a:rPr>
              <a:t>m</a:t>
            </a:r>
            <a:r>
              <a:rPr lang="en-US" altLang="en-US" sz="2800" dirty="0">
                <a:latin typeface="Times New Roman" panose="02020603050405020304" pitchFamily="18" charset="0"/>
                <a:cs typeface="Times New Roman" panose="02020603050405020304" pitchFamily="18" charset="0"/>
              </a:rPr>
              <a:t> = most likely time , </a:t>
            </a:r>
          </a:p>
          <a:p>
            <a:pPr marL="0" indent="0" algn="l" rtl="0">
              <a:buNone/>
            </a:pPr>
            <a:r>
              <a:rPr lang="en-US" altLang="en-US" sz="2800" dirty="0" err="1">
                <a:latin typeface="Times New Roman" panose="02020603050405020304" pitchFamily="18" charset="0"/>
                <a:cs typeface="Times New Roman" panose="02020603050405020304" pitchFamily="18" charset="0"/>
              </a:rPr>
              <a:t>t</a:t>
            </a:r>
            <a:r>
              <a:rPr lang="en-US" altLang="en-US" sz="2800" baseline="-25000" dirty="0" err="1">
                <a:latin typeface="Times New Roman" panose="02020603050405020304" pitchFamily="18" charset="0"/>
                <a:cs typeface="Times New Roman" panose="02020603050405020304" pitchFamily="18" charset="0"/>
              </a:rPr>
              <a:t>p</a:t>
            </a:r>
            <a:r>
              <a:rPr lang="en-US" altLang="en-US" sz="2800" dirty="0">
                <a:latin typeface="Times New Roman" panose="02020603050405020304" pitchFamily="18" charset="0"/>
                <a:cs typeface="Times New Roman" panose="02020603050405020304" pitchFamily="18" charset="0"/>
              </a:rPr>
              <a:t> = pessimistic time</a:t>
            </a:r>
          </a:p>
          <a:p>
            <a:endParaRPr lang="ar-EG" dirty="0"/>
          </a:p>
        </p:txBody>
      </p:sp>
      <p:grpSp>
        <p:nvGrpSpPr>
          <p:cNvPr id="4" name="Group 3">
            <a:extLst>
              <a:ext uri="{FF2B5EF4-FFF2-40B4-BE49-F238E27FC236}">
                <a16:creationId xmlns:a16="http://schemas.microsoft.com/office/drawing/2014/main" id="{6C92A38C-8E89-985D-EAD6-38DB8DA59E4D}"/>
              </a:ext>
            </a:extLst>
          </p:cNvPr>
          <p:cNvGrpSpPr>
            <a:grpSpLocks/>
          </p:cNvGrpSpPr>
          <p:nvPr/>
        </p:nvGrpSpPr>
        <p:grpSpPr bwMode="auto">
          <a:xfrm>
            <a:off x="3638324" y="4377129"/>
            <a:ext cx="3723529" cy="1342538"/>
            <a:chOff x="1853" y="1473"/>
            <a:chExt cx="2343" cy="834"/>
          </a:xfrm>
        </p:grpSpPr>
        <p:sp>
          <p:nvSpPr>
            <p:cNvPr id="5" name="Text Box 4">
              <a:extLst>
                <a:ext uri="{FF2B5EF4-FFF2-40B4-BE49-F238E27FC236}">
                  <a16:creationId xmlns:a16="http://schemas.microsoft.com/office/drawing/2014/main" id="{76A4959B-F6F5-0106-D320-E6159381202A}"/>
                </a:ext>
              </a:extLst>
            </p:cNvPr>
            <p:cNvSpPr txBox="1">
              <a:spLocks noChangeArrowheads="1"/>
            </p:cNvSpPr>
            <p:nvPr/>
          </p:nvSpPr>
          <p:spPr bwMode="auto">
            <a:xfrm>
              <a:off x="1853" y="1627"/>
              <a:ext cx="356" cy="446"/>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path path="shape">
                      <a:fillToRect l="50000" t="50000" r="50000" b="50000"/>
                    </a:path>
                  </a:gra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4000" dirty="0" err="1">
                  <a:solidFill>
                    <a:srgbClr val="FF0000"/>
                  </a:solidFill>
                  <a:latin typeface="Times New Roman" panose="02020603050405020304" pitchFamily="18" charset="0"/>
                  <a:cs typeface="Times New Roman" panose="02020603050405020304" pitchFamily="18" charset="0"/>
                </a:rPr>
                <a:t>t</a:t>
              </a:r>
              <a:r>
                <a:rPr lang="en-US" altLang="en-US" sz="4000" baseline="-25000" dirty="0" err="1">
                  <a:solidFill>
                    <a:srgbClr val="FF0000"/>
                  </a:solidFill>
                  <a:latin typeface="Times New Roman" panose="02020603050405020304" pitchFamily="18" charset="0"/>
                  <a:cs typeface="Times New Roman" panose="02020603050405020304" pitchFamily="18" charset="0"/>
                </a:rPr>
                <a:t>e</a:t>
              </a:r>
              <a:r>
                <a:rPr lang="en-US" altLang="en-US" sz="4000" baseline="-25000" dirty="0">
                  <a:solidFill>
                    <a:srgbClr val="FF0000"/>
                  </a:solidFill>
                  <a:latin typeface="Times New Roman" panose="02020603050405020304" pitchFamily="18" charset="0"/>
                  <a:cs typeface="Times New Roman" panose="02020603050405020304" pitchFamily="18" charset="0"/>
                </a:rPr>
                <a:t> </a:t>
              </a:r>
            </a:p>
          </p:txBody>
        </p:sp>
        <p:sp>
          <p:nvSpPr>
            <p:cNvPr id="6" name="Text Box 5">
              <a:extLst>
                <a:ext uri="{FF2B5EF4-FFF2-40B4-BE49-F238E27FC236}">
                  <a16:creationId xmlns:a16="http://schemas.microsoft.com/office/drawing/2014/main" id="{821D807D-F51F-0F3B-46D1-2AF0011852A4}"/>
                </a:ext>
              </a:extLst>
            </p:cNvPr>
            <p:cNvSpPr txBox="1">
              <a:spLocks noChangeArrowheads="1"/>
            </p:cNvSpPr>
            <p:nvPr/>
          </p:nvSpPr>
          <p:spPr bwMode="auto">
            <a:xfrm>
              <a:off x="2371" y="1627"/>
              <a:ext cx="298" cy="446"/>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path path="shape">
                      <a:fillToRect l="50000" t="50000" r="50000" b="50000"/>
                    </a:path>
                  </a:gra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4000" dirty="0">
                  <a:solidFill>
                    <a:srgbClr val="FF0000"/>
                  </a:solidFill>
                  <a:latin typeface="Times New Roman" panose="02020603050405020304" pitchFamily="18" charset="0"/>
                  <a:cs typeface="Times New Roman" panose="02020603050405020304" pitchFamily="18" charset="0"/>
                </a:rPr>
                <a:t>=</a:t>
              </a:r>
            </a:p>
          </p:txBody>
        </p:sp>
        <p:grpSp>
          <p:nvGrpSpPr>
            <p:cNvPr id="7" name="Group 6">
              <a:extLst>
                <a:ext uri="{FF2B5EF4-FFF2-40B4-BE49-F238E27FC236}">
                  <a16:creationId xmlns:a16="http://schemas.microsoft.com/office/drawing/2014/main" id="{A0FA09AF-4606-8ABC-423A-7B27308B9450}"/>
                </a:ext>
              </a:extLst>
            </p:cNvPr>
            <p:cNvGrpSpPr>
              <a:grpSpLocks/>
            </p:cNvGrpSpPr>
            <p:nvPr/>
          </p:nvGrpSpPr>
          <p:grpSpPr bwMode="auto">
            <a:xfrm>
              <a:off x="2659" y="1473"/>
              <a:ext cx="1537" cy="834"/>
              <a:chOff x="1314" y="2154"/>
              <a:chExt cx="1537" cy="834"/>
            </a:xfrm>
          </p:grpSpPr>
          <p:sp>
            <p:nvSpPr>
              <p:cNvPr id="8" name="Text Box 7">
                <a:extLst>
                  <a:ext uri="{FF2B5EF4-FFF2-40B4-BE49-F238E27FC236}">
                    <a16:creationId xmlns:a16="http://schemas.microsoft.com/office/drawing/2014/main" id="{B73E99DC-5768-3384-BEEA-8BA471270BEC}"/>
                  </a:ext>
                </a:extLst>
              </p:cNvPr>
              <p:cNvSpPr txBox="1">
                <a:spLocks noChangeArrowheads="1"/>
              </p:cNvSpPr>
              <p:nvPr/>
            </p:nvSpPr>
            <p:spPr bwMode="auto">
              <a:xfrm>
                <a:off x="1314" y="2154"/>
                <a:ext cx="1537" cy="834"/>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path path="shape">
                        <a:fillToRect l="50000" t="50000" r="50000" b="50000"/>
                      </a:path>
                    </a:gra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4000" dirty="0">
                    <a:solidFill>
                      <a:srgbClr val="FF0000"/>
                    </a:solidFill>
                    <a:latin typeface="Times New Roman" panose="02020603050405020304" pitchFamily="18" charset="0"/>
                    <a:cs typeface="Times New Roman" panose="02020603050405020304" pitchFamily="18" charset="0"/>
                  </a:rPr>
                  <a:t>t</a:t>
                </a:r>
                <a:r>
                  <a:rPr lang="en-US" altLang="en-US" sz="4000" baseline="-25000" dirty="0">
                    <a:solidFill>
                      <a:srgbClr val="FF0000"/>
                    </a:solidFill>
                    <a:latin typeface="Times New Roman" panose="02020603050405020304" pitchFamily="18" charset="0"/>
                    <a:cs typeface="Times New Roman" panose="02020603050405020304" pitchFamily="18" charset="0"/>
                  </a:rPr>
                  <a:t>o</a:t>
                </a:r>
                <a:r>
                  <a:rPr lang="en-US" altLang="en-US" sz="4000" dirty="0">
                    <a:solidFill>
                      <a:srgbClr val="FF0000"/>
                    </a:solidFill>
                    <a:latin typeface="Times New Roman" panose="02020603050405020304" pitchFamily="18" charset="0"/>
                    <a:cs typeface="Times New Roman" panose="02020603050405020304" pitchFamily="18" charset="0"/>
                  </a:rPr>
                  <a:t> + 4t</a:t>
                </a:r>
                <a:r>
                  <a:rPr lang="en-US" altLang="en-US" sz="4000" baseline="-25000" dirty="0">
                    <a:solidFill>
                      <a:srgbClr val="FF0000"/>
                    </a:solidFill>
                    <a:latin typeface="Times New Roman" panose="02020603050405020304" pitchFamily="18" charset="0"/>
                    <a:cs typeface="Times New Roman" panose="02020603050405020304" pitchFamily="18" charset="0"/>
                  </a:rPr>
                  <a:t>m</a:t>
                </a:r>
                <a:r>
                  <a:rPr lang="en-US" altLang="en-US" sz="4000" dirty="0">
                    <a:solidFill>
                      <a:srgbClr val="FF0000"/>
                    </a:solidFill>
                    <a:latin typeface="Times New Roman" panose="02020603050405020304" pitchFamily="18" charset="0"/>
                    <a:cs typeface="Times New Roman" panose="02020603050405020304" pitchFamily="18" charset="0"/>
                  </a:rPr>
                  <a:t> +</a:t>
                </a:r>
                <a:r>
                  <a:rPr lang="en-US" altLang="en-US" sz="4000" dirty="0" err="1">
                    <a:solidFill>
                      <a:srgbClr val="FF0000"/>
                    </a:solidFill>
                    <a:latin typeface="Times New Roman" panose="02020603050405020304" pitchFamily="18" charset="0"/>
                    <a:cs typeface="Times New Roman" panose="02020603050405020304" pitchFamily="18" charset="0"/>
                  </a:rPr>
                  <a:t>t</a:t>
                </a:r>
                <a:r>
                  <a:rPr lang="en-US" altLang="en-US" sz="4000" baseline="-25000" dirty="0" err="1">
                    <a:solidFill>
                      <a:srgbClr val="FF0000"/>
                    </a:solidFill>
                    <a:latin typeface="Times New Roman" panose="02020603050405020304" pitchFamily="18" charset="0"/>
                    <a:cs typeface="Times New Roman" panose="02020603050405020304" pitchFamily="18" charset="0"/>
                  </a:rPr>
                  <a:t>p</a:t>
                </a:r>
                <a:br>
                  <a:rPr lang="en-US" altLang="en-US" sz="4000" dirty="0">
                    <a:solidFill>
                      <a:srgbClr val="FF0000"/>
                    </a:solidFill>
                    <a:latin typeface="Times New Roman" panose="02020603050405020304" pitchFamily="18" charset="0"/>
                    <a:cs typeface="Times New Roman" panose="02020603050405020304" pitchFamily="18" charset="0"/>
                  </a:rPr>
                </a:br>
                <a:r>
                  <a:rPr lang="en-US" altLang="en-US" sz="4000" dirty="0">
                    <a:solidFill>
                      <a:srgbClr val="FF0000"/>
                    </a:solidFill>
                    <a:latin typeface="Times New Roman" panose="02020603050405020304" pitchFamily="18" charset="0"/>
                    <a:cs typeface="Times New Roman" panose="02020603050405020304" pitchFamily="18" charset="0"/>
                  </a:rPr>
                  <a:t>6</a:t>
                </a:r>
              </a:p>
            </p:txBody>
          </p:sp>
          <p:sp>
            <p:nvSpPr>
              <p:cNvPr id="9" name="Line 8">
                <a:extLst>
                  <a:ext uri="{FF2B5EF4-FFF2-40B4-BE49-F238E27FC236}">
                    <a16:creationId xmlns:a16="http://schemas.microsoft.com/office/drawing/2014/main" id="{F38C7D4A-4424-C8FE-6933-24A407A30A6F}"/>
                  </a:ext>
                </a:extLst>
              </p:cNvPr>
              <p:cNvSpPr>
                <a:spLocks noChangeShapeType="1"/>
              </p:cNvSpPr>
              <p:nvPr/>
            </p:nvSpPr>
            <p:spPr bwMode="auto">
              <a:xfrm>
                <a:off x="1536" y="2592"/>
                <a:ext cx="1056"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solidFill>
                    <a:srgbClr val="FF0000"/>
                  </a:solidFill>
                  <a:latin typeface="Times New Roman" panose="02020603050405020304" pitchFamily="18" charset="0"/>
                  <a:cs typeface="Times New Roman" panose="02020603050405020304" pitchFamily="18" charset="0"/>
                </a:endParaRPr>
              </a:p>
            </p:txBody>
          </p:sp>
        </p:grpSp>
      </p:grpSp>
      <p:pic>
        <p:nvPicPr>
          <p:cNvPr id="10" name="Picture 9">
            <a:extLst>
              <a:ext uri="{FF2B5EF4-FFF2-40B4-BE49-F238E27FC236}">
                <a16:creationId xmlns:a16="http://schemas.microsoft.com/office/drawing/2014/main" id="{3A9048DF-867C-4BAD-93F1-3FD60FC19552}"/>
              </a:ext>
            </a:extLst>
          </p:cNvPr>
          <p:cNvPicPr>
            <a:picLocks noChangeAspect="1"/>
          </p:cNvPicPr>
          <p:nvPr/>
        </p:nvPicPr>
        <p:blipFill rotWithShape="1">
          <a:blip r:embed="rId3"/>
          <a:srcRect r="9596"/>
          <a:stretch/>
        </p:blipFill>
        <p:spPr>
          <a:xfrm>
            <a:off x="9167626" y="4942710"/>
            <a:ext cx="2788581" cy="1442139"/>
          </a:xfrm>
          <a:prstGeom prst="rect">
            <a:avLst/>
          </a:prstGeom>
        </p:spPr>
      </p:pic>
    </p:spTree>
    <p:extLst>
      <p:ext uri="{BB962C8B-B14F-4D97-AF65-F5344CB8AC3E}">
        <p14:creationId xmlns:p14="http://schemas.microsoft.com/office/powerpoint/2010/main" val="30391785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FA103-7D87-5B4E-3BDC-431348068A07}"/>
              </a:ext>
            </a:extLst>
          </p:cNvPr>
          <p:cNvSpPr>
            <a:spLocks noGrp="1"/>
          </p:cNvSpPr>
          <p:nvPr>
            <p:ph type="title"/>
          </p:nvPr>
        </p:nvSpPr>
        <p:spPr/>
        <p:txBody>
          <a:bodyPr/>
          <a:lstStyle/>
          <a:p>
            <a:r>
              <a:rPr lang="en-US" dirty="0"/>
              <a:t>Example of pert</a:t>
            </a:r>
            <a:endParaRPr lang="ar-EG" dirty="0"/>
          </a:p>
        </p:txBody>
      </p:sp>
      <p:grpSp>
        <p:nvGrpSpPr>
          <p:cNvPr id="4" name="Group 3">
            <a:extLst>
              <a:ext uri="{FF2B5EF4-FFF2-40B4-BE49-F238E27FC236}">
                <a16:creationId xmlns:a16="http://schemas.microsoft.com/office/drawing/2014/main" id="{B669A73B-ACA8-DD15-8F06-DF1C280B4F27}"/>
              </a:ext>
            </a:extLst>
          </p:cNvPr>
          <p:cNvGrpSpPr>
            <a:grpSpLocks/>
          </p:cNvGrpSpPr>
          <p:nvPr/>
        </p:nvGrpSpPr>
        <p:grpSpPr bwMode="auto">
          <a:xfrm>
            <a:off x="838200" y="2143424"/>
            <a:ext cx="5272979" cy="4061433"/>
            <a:chOff x="912" y="864"/>
            <a:chExt cx="3984" cy="2869"/>
          </a:xfrm>
        </p:grpSpPr>
        <p:grpSp>
          <p:nvGrpSpPr>
            <p:cNvPr id="5" name="Group 4">
              <a:extLst>
                <a:ext uri="{FF2B5EF4-FFF2-40B4-BE49-F238E27FC236}">
                  <a16:creationId xmlns:a16="http://schemas.microsoft.com/office/drawing/2014/main" id="{F4E5DF56-9E6C-2BE3-C210-BCC596AEA690}"/>
                </a:ext>
              </a:extLst>
            </p:cNvPr>
            <p:cNvGrpSpPr>
              <a:grpSpLocks/>
            </p:cNvGrpSpPr>
            <p:nvPr/>
          </p:nvGrpSpPr>
          <p:grpSpPr bwMode="auto">
            <a:xfrm>
              <a:off x="912" y="1487"/>
              <a:ext cx="3984" cy="2246"/>
              <a:chOff x="912" y="1151"/>
              <a:chExt cx="3984" cy="2246"/>
            </a:xfrm>
          </p:grpSpPr>
          <p:grpSp>
            <p:nvGrpSpPr>
              <p:cNvPr id="12" name="Group 5">
                <a:extLst>
                  <a:ext uri="{FF2B5EF4-FFF2-40B4-BE49-F238E27FC236}">
                    <a16:creationId xmlns:a16="http://schemas.microsoft.com/office/drawing/2014/main" id="{E2FAFCAB-4801-F493-B4B9-EA87E73BC3D1}"/>
                  </a:ext>
                </a:extLst>
              </p:cNvPr>
              <p:cNvGrpSpPr>
                <a:grpSpLocks/>
              </p:cNvGrpSpPr>
              <p:nvPr/>
            </p:nvGrpSpPr>
            <p:grpSpPr bwMode="auto">
              <a:xfrm>
                <a:off x="912" y="1200"/>
                <a:ext cx="3984" cy="2112"/>
                <a:chOff x="816" y="1680"/>
                <a:chExt cx="3984" cy="2112"/>
              </a:xfrm>
            </p:grpSpPr>
            <p:sp>
              <p:nvSpPr>
                <p:cNvPr id="22" name="Oval 6">
                  <a:extLst>
                    <a:ext uri="{FF2B5EF4-FFF2-40B4-BE49-F238E27FC236}">
                      <a16:creationId xmlns:a16="http://schemas.microsoft.com/office/drawing/2014/main" id="{7F8A2798-6FB2-C805-E13B-17B5D3FB5B8F}"/>
                    </a:ext>
                  </a:extLst>
                </p:cNvPr>
                <p:cNvSpPr>
                  <a:spLocks noChangeArrowheads="1"/>
                </p:cNvSpPr>
                <p:nvPr/>
              </p:nvSpPr>
              <p:spPr bwMode="auto">
                <a:xfrm>
                  <a:off x="816"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 name="Oval 7">
                  <a:extLst>
                    <a:ext uri="{FF2B5EF4-FFF2-40B4-BE49-F238E27FC236}">
                      <a16:creationId xmlns:a16="http://schemas.microsoft.com/office/drawing/2014/main" id="{7E33D095-CE99-B7CF-3B55-A704B1C9E9BA}"/>
                    </a:ext>
                  </a:extLst>
                </p:cNvPr>
                <p:cNvSpPr>
                  <a:spLocks noChangeArrowheads="1"/>
                </p:cNvSpPr>
                <p:nvPr/>
              </p:nvSpPr>
              <p:spPr bwMode="auto">
                <a:xfrm>
                  <a:off x="1968" y="3408"/>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Oval 8">
                  <a:extLst>
                    <a:ext uri="{FF2B5EF4-FFF2-40B4-BE49-F238E27FC236}">
                      <a16:creationId xmlns:a16="http://schemas.microsoft.com/office/drawing/2014/main" id="{3CF22FCE-23B9-51AA-CA6D-D11AEC840483}"/>
                    </a:ext>
                  </a:extLst>
                </p:cNvPr>
                <p:cNvSpPr>
                  <a:spLocks noChangeArrowheads="1"/>
                </p:cNvSpPr>
                <p:nvPr/>
              </p:nvSpPr>
              <p:spPr bwMode="auto">
                <a:xfrm>
                  <a:off x="3264" y="3408"/>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5" name="Oval 9">
                  <a:extLst>
                    <a:ext uri="{FF2B5EF4-FFF2-40B4-BE49-F238E27FC236}">
                      <a16:creationId xmlns:a16="http://schemas.microsoft.com/office/drawing/2014/main" id="{4C0AF20D-1700-4B71-5F03-D4E55F31CCB5}"/>
                    </a:ext>
                  </a:extLst>
                </p:cNvPr>
                <p:cNvSpPr>
                  <a:spLocks noChangeArrowheads="1"/>
                </p:cNvSpPr>
                <p:nvPr/>
              </p:nvSpPr>
              <p:spPr bwMode="auto">
                <a:xfrm>
                  <a:off x="3264" y="1680"/>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6" name="Oval 10">
                  <a:extLst>
                    <a:ext uri="{FF2B5EF4-FFF2-40B4-BE49-F238E27FC236}">
                      <a16:creationId xmlns:a16="http://schemas.microsoft.com/office/drawing/2014/main" id="{F661F362-F639-23A8-144A-BFA1C31F953C}"/>
                    </a:ext>
                  </a:extLst>
                </p:cNvPr>
                <p:cNvSpPr>
                  <a:spLocks noChangeArrowheads="1"/>
                </p:cNvSpPr>
                <p:nvPr/>
              </p:nvSpPr>
              <p:spPr bwMode="auto">
                <a:xfrm>
                  <a:off x="1968" y="1680"/>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Oval 11">
                  <a:extLst>
                    <a:ext uri="{FF2B5EF4-FFF2-40B4-BE49-F238E27FC236}">
                      <a16:creationId xmlns:a16="http://schemas.microsoft.com/office/drawing/2014/main" id="{F7618E31-DEEB-3534-120B-C96079E39AE9}"/>
                    </a:ext>
                  </a:extLst>
                </p:cNvPr>
                <p:cNvSpPr>
                  <a:spLocks noChangeArrowheads="1"/>
                </p:cNvSpPr>
                <p:nvPr/>
              </p:nvSpPr>
              <p:spPr bwMode="auto">
                <a:xfrm>
                  <a:off x="1968"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Oval 12">
                  <a:extLst>
                    <a:ext uri="{FF2B5EF4-FFF2-40B4-BE49-F238E27FC236}">
                      <a16:creationId xmlns:a16="http://schemas.microsoft.com/office/drawing/2014/main" id="{76A30602-4D25-897E-0D94-0748C6B64273}"/>
                    </a:ext>
                  </a:extLst>
                </p:cNvPr>
                <p:cNvSpPr>
                  <a:spLocks noChangeArrowheads="1"/>
                </p:cNvSpPr>
                <p:nvPr/>
              </p:nvSpPr>
              <p:spPr bwMode="auto">
                <a:xfrm>
                  <a:off x="3264"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9" name="Oval 13">
                  <a:extLst>
                    <a:ext uri="{FF2B5EF4-FFF2-40B4-BE49-F238E27FC236}">
                      <a16:creationId xmlns:a16="http://schemas.microsoft.com/office/drawing/2014/main" id="{CA237358-9525-F5BD-51CF-948A8AEE6A31}"/>
                    </a:ext>
                  </a:extLst>
                </p:cNvPr>
                <p:cNvSpPr>
                  <a:spLocks noChangeArrowheads="1"/>
                </p:cNvSpPr>
                <p:nvPr/>
              </p:nvSpPr>
              <p:spPr bwMode="auto">
                <a:xfrm>
                  <a:off x="4416"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 name="Line 14">
                  <a:extLst>
                    <a:ext uri="{FF2B5EF4-FFF2-40B4-BE49-F238E27FC236}">
                      <a16:creationId xmlns:a16="http://schemas.microsoft.com/office/drawing/2014/main" id="{47970DCA-FFE7-A4FE-CBE6-BE93D06B2871}"/>
                    </a:ext>
                  </a:extLst>
                </p:cNvPr>
                <p:cNvSpPr>
                  <a:spLocks noChangeShapeType="1"/>
                </p:cNvSpPr>
                <p:nvPr/>
              </p:nvSpPr>
              <p:spPr bwMode="auto">
                <a:xfrm flipV="1">
                  <a:off x="1200" y="2016"/>
                  <a:ext cx="768" cy="624"/>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1" name="Line 15">
                  <a:extLst>
                    <a:ext uri="{FF2B5EF4-FFF2-40B4-BE49-F238E27FC236}">
                      <a16:creationId xmlns:a16="http://schemas.microsoft.com/office/drawing/2014/main" id="{8BAB8F48-C6E8-9BA2-5F46-87F0A50A10CB}"/>
                    </a:ext>
                  </a:extLst>
                </p:cNvPr>
                <p:cNvSpPr>
                  <a:spLocks noChangeShapeType="1"/>
                </p:cNvSpPr>
                <p:nvPr/>
              </p:nvSpPr>
              <p:spPr bwMode="auto">
                <a:xfrm>
                  <a:off x="1200" y="2880"/>
                  <a:ext cx="768" cy="72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2" name="Line 16">
                  <a:extLst>
                    <a:ext uri="{FF2B5EF4-FFF2-40B4-BE49-F238E27FC236}">
                      <a16:creationId xmlns:a16="http://schemas.microsoft.com/office/drawing/2014/main" id="{12108E52-3E6F-CB88-5610-911F437BED6A}"/>
                    </a:ext>
                  </a:extLst>
                </p:cNvPr>
                <p:cNvSpPr>
                  <a:spLocks noChangeShapeType="1"/>
                </p:cNvSpPr>
                <p:nvPr/>
              </p:nvSpPr>
              <p:spPr bwMode="auto">
                <a:xfrm>
                  <a:off x="2352" y="1872"/>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Line 17">
                  <a:extLst>
                    <a:ext uri="{FF2B5EF4-FFF2-40B4-BE49-F238E27FC236}">
                      <a16:creationId xmlns:a16="http://schemas.microsoft.com/office/drawing/2014/main" id="{D9882AF8-7745-9D73-7C5F-E9FB0A26022D}"/>
                    </a:ext>
                  </a:extLst>
                </p:cNvPr>
                <p:cNvSpPr>
                  <a:spLocks noChangeShapeType="1"/>
                </p:cNvSpPr>
                <p:nvPr/>
              </p:nvSpPr>
              <p:spPr bwMode="auto">
                <a:xfrm>
                  <a:off x="2352" y="2736"/>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4" name="Line 18">
                  <a:extLst>
                    <a:ext uri="{FF2B5EF4-FFF2-40B4-BE49-F238E27FC236}">
                      <a16:creationId xmlns:a16="http://schemas.microsoft.com/office/drawing/2014/main" id="{C0384369-8676-9F7F-419B-88F5AEE276FC}"/>
                    </a:ext>
                  </a:extLst>
                </p:cNvPr>
                <p:cNvSpPr>
                  <a:spLocks noChangeShapeType="1"/>
                </p:cNvSpPr>
                <p:nvPr/>
              </p:nvSpPr>
              <p:spPr bwMode="auto">
                <a:xfrm>
                  <a:off x="2400" y="3600"/>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 name="Line 19">
                  <a:extLst>
                    <a:ext uri="{FF2B5EF4-FFF2-40B4-BE49-F238E27FC236}">
                      <a16:creationId xmlns:a16="http://schemas.microsoft.com/office/drawing/2014/main" id="{7DBF93DE-686A-90ED-7449-0FA021C3B3BD}"/>
                    </a:ext>
                  </a:extLst>
                </p:cNvPr>
                <p:cNvSpPr>
                  <a:spLocks noChangeShapeType="1"/>
                </p:cNvSpPr>
                <p:nvPr/>
              </p:nvSpPr>
              <p:spPr bwMode="auto">
                <a:xfrm>
                  <a:off x="3648" y="1920"/>
                  <a:ext cx="768" cy="672"/>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6" name="Line 20">
                  <a:extLst>
                    <a:ext uri="{FF2B5EF4-FFF2-40B4-BE49-F238E27FC236}">
                      <a16:creationId xmlns:a16="http://schemas.microsoft.com/office/drawing/2014/main" id="{4FE88976-D488-76DC-048F-21CDA8D3195B}"/>
                    </a:ext>
                  </a:extLst>
                </p:cNvPr>
                <p:cNvSpPr>
                  <a:spLocks noChangeShapeType="1"/>
                </p:cNvSpPr>
                <p:nvPr/>
              </p:nvSpPr>
              <p:spPr bwMode="auto">
                <a:xfrm flipV="1">
                  <a:off x="3696" y="2880"/>
                  <a:ext cx="720" cy="72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 name="Line 21">
                  <a:extLst>
                    <a:ext uri="{FF2B5EF4-FFF2-40B4-BE49-F238E27FC236}">
                      <a16:creationId xmlns:a16="http://schemas.microsoft.com/office/drawing/2014/main" id="{3BC88D19-5BC9-3848-9CBF-86113D2456F9}"/>
                    </a:ext>
                  </a:extLst>
                </p:cNvPr>
                <p:cNvSpPr>
                  <a:spLocks noChangeShapeType="1"/>
                </p:cNvSpPr>
                <p:nvPr/>
              </p:nvSpPr>
              <p:spPr bwMode="auto">
                <a:xfrm>
                  <a:off x="1200" y="2736"/>
                  <a:ext cx="768"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8" name="Line 22">
                  <a:extLst>
                    <a:ext uri="{FF2B5EF4-FFF2-40B4-BE49-F238E27FC236}">
                      <a16:creationId xmlns:a16="http://schemas.microsoft.com/office/drawing/2014/main" id="{AA682555-CA78-515F-B020-ED4794DF9294}"/>
                    </a:ext>
                  </a:extLst>
                </p:cNvPr>
                <p:cNvSpPr>
                  <a:spLocks noChangeShapeType="1"/>
                </p:cNvSpPr>
                <p:nvPr/>
              </p:nvSpPr>
              <p:spPr bwMode="auto">
                <a:xfrm>
                  <a:off x="3696" y="2736"/>
                  <a:ext cx="67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3" name="Text Box 23">
                <a:extLst>
                  <a:ext uri="{FF2B5EF4-FFF2-40B4-BE49-F238E27FC236}">
                    <a16:creationId xmlns:a16="http://schemas.microsoft.com/office/drawing/2014/main" id="{055BE3AB-670F-9143-315E-E46A6EF228EE}"/>
                  </a:ext>
                </a:extLst>
              </p:cNvPr>
              <p:cNvSpPr txBox="1">
                <a:spLocks noChangeArrowheads="1"/>
              </p:cNvSpPr>
              <p:nvPr/>
            </p:nvSpPr>
            <p:spPr bwMode="auto">
              <a:xfrm rot="-2274298">
                <a:off x="1414" y="1559"/>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1-3-4</a:t>
                </a:r>
              </a:p>
              <a:p>
                <a:pPr algn="ctr"/>
                <a:r>
                  <a:rPr lang="en-US" altLang="en-US" sz="2400" b="1">
                    <a:latin typeface="Arial Narrow" panose="020B0606020202030204" pitchFamily="34" charset="0"/>
                  </a:rPr>
                  <a:t>a</a:t>
                </a:r>
              </a:p>
            </p:txBody>
          </p:sp>
          <p:sp>
            <p:nvSpPr>
              <p:cNvPr id="14" name="Text Box 24">
                <a:extLst>
                  <a:ext uri="{FF2B5EF4-FFF2-40B4-BE49-F238E27FC236}">
                    <a16:creationId xmlns:a16="http://schemas.microsoft.com/office/drawing/2014/main" id="{83351E3F-D05F-0E7A-F778-E6D51CA4B48B}"/>
                  </a:ext>
                </a:extLst>
              </p:cNvPr>
              <p:cNvSpPr txBox="1">
                <a:spLocks noChangeArrowheads="1"/>
              </p:cNvSpPr>
              <p:nvPr/>
            </p:nvSpPr>
            <p:spPr bwMode="auto">
              <a:xfrm>
                <a:off x="1440" y="2015"/>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3-4-5</a:t>
                </a:r>
              </a:p>
              <a:p>
                <a:pPr algn="ctr"/>
                <a:r>
                  <a:rPr lang="en-US" altLang="en-US" sz="2400" b="1">
                    <a:latin typeface="Arial Narrow" panose="020B0606020202030204" pitchFamily="34" charset="0"/>
                  </a:rPr>
                  <a:t>d</a:t>
                </a:r>
              </a:p>
            </p:txBody>
          </p:sp>
          <p:sp>
            <p:nvSpPr>
              <p:cNvPr id="15" name="Text Box 25">
                <a:extLst>
                  <a:ext uri="{FF2B5EF4-FFF2-40B4-BE49-F238E27FC236}">
                    <a16:creationId xmlns:a16="http://schemas.microsoft.com/office/drawing/2014/main" id="{A3A640AE-78C8-87B7-9283-C9134AD965EE}"/>
                  </a:ext>
                </a:extLst>
              </p:cNvPr>
              <p:cNvSpPr txBox="1">
                <a:spLocks noChangeArrowheads="1"/>
              </p:cNvSpPr>
              <p:nvPr/>
            </p:nvSpPr>
            <p:spPr bwMode="auto">
              <a:xfrm>
                <a:off x="2640" y="2015"/>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3-5-7</a:t>
                </a:r>
              </a:p>
              <a:p>
                <a:pPr algn="ctr"/>
                <a:r>
                  <a:rPr lang="en-US" altLang="en-US" sz="2400" b="1">
                    <a:latin typeface="Arial Narrow" panose="020B0606020202030204" pitchFamily="34" charset="0"/>
                  </a:rPr>
                  <a:t>e</a:t>
                </a:r>
              </a:p>
            </p:txBody>
          </p:sp>
          <p:sp>
            <p:nvSpPr>
              <p:cNvPr id="16" name="Text Box 26">
                <a:extLst>
                  <a:ext uri="{FF2B5EF4-FFF2-40B4-BE49-F238E27FC236}">
                    <a16:creationId xmlns:a16="http://schemas.microsoft.com/office/drawing/2014/main" id="{6126BA73-C83A-20C5-5216-3EA76DB4AB4A}"/>
                  </a:ext>
                </a:extLst>
              </p:cNvPr>
              <p:cNvSpPr txBox="1">
                <a:spLocks noChangeArrowheads="1"/>
              </p:cNvSpPr>
              <p:nvPr/>
            </p:nvSpPr>
            <p:spPr bwMode="auto">
              <a:xfrm>
                <a:off x="3840" y="2015"/>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5-7-9</a:t>
                </a:r>
              </a:p>
              <a:p>
                <a:pPr algn="ctr"/>
                <a:r>
                  <a:rPr lang="en-US" altLang="en-US" sz="2400" b="1">
                    <a:latin typeface="Arial Narrow" panose="020B0606020202030204" pitchFamily="34" charset="0"/>
                  </a:rPr>
                  <a:t>f</a:t>
                </a:r>
              </a:p>
            </p:txBody>
          </p:sp>
          <p:sp>
            <p:nvSpPr>
              <p:cNvPr id="17" name="Text Box 27">
                <a:extLst>
                  <a:ext uri="{FF2B5EF4-FFF2-40B4-BE49-F238E27FC236}">
                    <a16:creationId xmlns:a16="http://schemas.microsoft.com/office/drawing/2014/main" id="{1B598E6F-7AC7-DAEE-EE8A-DF02BB063D74}"/>
                  </a:ext>
                </a:extLst>
              </p:cNvPr>
              <p:cNvSpPr txBox="1">
                <a:spLocks noChangeArrowheads="1"/>
              </p:cNvSpPr>
              <p:nvPr/>
            </p:nvSpPr>
            <p:spPr bwMode="auto">
              <a:xfrm>
                <a:off x="2640" y="1151"/>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dirty="0">
                    <a:latin typeface="Arial Narrow" panose="020B0606020202030204" pitchFamily="34" charset="0"/>
                  </a:rPr>
                  <a:t>2-4-6</a:t>
                </a:r>
              </a:p>
              <a:p>
                <a:pPr algn="ctr"/>
                <a:r>
                  <a:rPr lang="en-US" altLang="en-US" sz="2400" b="1" dirty="0">
                    <a:latin typeface="Arial Narrow" panose="020B0606020202030204" pitchFamily="34" charset="0"/>
                  </a:rPr>
                  <a:t>b</a:t>
                </a:r>
              </a:p>
            </p:txBody>
          </p:sp>
          <p:sp>
            <p:nvSpPr>
              <p:cNvPr id="18" name="Text Box 28">
                <a:extLst>
                  <a:ext uri="{FF2B5EF4-FFF2-40B4-BE49-F238E27FC236}">
                    <a16:creationId xmlns:a16="http://schemas.microsoft.com/office/drawing/2014/main" id="{6CDCE9E2-A2F4-8931-F3D0-471AA9FEFCBB}"/>
                  </a:ext>
                </a:extLst>
              </p:cNvPr>
              <p:cNvSpPr txBox="1">
                <a:spLocks noChangeArrowheads="1"/>
              </p:cNvSpPr>
              <p:nvPr/>
            </p:nvSpPr>
            <p:spPr bwMode="auto">
              <a:xfrm>
                <a:off x="2640" y="2879"/>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4-6-8</a:t>
                </a:r>
              </a:p>
              <a:p>
                <a:pPr algn="ctr"/>
                <a:r>
                  <a:rPr lang="en-US" altLang="en-US" sz="2400" b="1">
                    <a:latin typeface="Arial Narrow" panose="020B0606020202030204" pitchFamily="34" charset="0"/>
                  </a:rPr>
                  <a:t>h</a:t>
                </a:r>
              </a:p>
            </p:txBody>
          </p:sp>
          <p:sp>
            <p:nvSpPr>
              <p:cNvPr id="19" name="Text Box 29">
                <a:extLst>
                  <a:ext uri="{FF2B5EF4-FFF2-40B4-BE49-F238E27FC236}">
                    <a16:creationId xmlns:a16="http://schemas.microsoft.com/office/drawing/2014/main" id="{59714CCF-BA1B-B725-7975-88521E3399F0}"/>
                  </a:ext>
                </a:extLst>
              </p:cNvPr>
              <p:cNvSpPr txBox="1">
                <a:spLocks noChangeArrowheads="1"/>
              </p:cNvSpPr>
              <p:nvPr/>
            </p:nvSpPr>
            <p:spPr bwMode="auto">
              <a:xfrm rot="2768251">
                <a:off x="1456" y="2478"/>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2-3-6</a:t>
                </a:r>
              </a:p>
              <a:p>
                <a:pPr algn="ctr"/>
                <a:r>
                  <a:rPr lang="en-US" altLang="en-US" sz="2400" b="1">
                    <a:latin typeface="Arial Narrow" panose="020B0606020202030204" pitchFamily="34" charset="0"/>
                  </a:rPr>
                  <a:t>g</a:t>
                </a:r>
              </a:p>
            </p:txBody>
          </p:sp>
          <p:sp>
            <p:nvSpPr>
              <p:cNvPr id="20" name="Text Box 30">
                <a:extLst>
                  <a:ext uri="{FF2B5EF4-FFF2-40B4-BE49-F238E27FC236}">
                    <a16:creationId xmlns:a16="http://schemas.microsoft.com/office/drawing/2014/main" id="{81340AEE-7ECF-9C5C-5AC7-B779C1F501BC}"/>
                  </a:ext>
                </a:extLst>
              </p:cNvPr>
              <p:cNvSpPr txBox="1">
                <a:spLocks noChangeArrowheads="1"/>
              </p:cNvSpPr>
              <p:nvPr/>
            </p:nvSpPr>
            <p:spPr bwMode="auto">
              <a:xfrm rot="-2631749">
                <a:off x="3887" y="2543"/>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3-4-6</a:t>
                </a:r>
              </a:p>
              <a:p>
                <a:pPr algn="ctr"/>
                <a:r>
                  <a:rPr lang="en-US" altLang="en-US" sz="2400" b="1">
                    <a:latin typeface="Arial Narrow" panose="020B0606020202030204" pitchFamily="34" charset="0"/>
                  </a:rPr>
                  <a:t>i</a:t>
                </a:r>
              </a:p>
            </p:txBody>
          </p:sp>
          <p:sp>
            <p:nvSpPr>
              <p:cNvPr id="21" name="Text Box 31">
                <a:extLst>
                  <a:ext uri="{FF2B5EF4-FFF2-40B4-BE49-F238E27FC236}">
                    <a16:creationId xmlns:a16="http://schemas.microsoft.com/office/drawing/2014/main" id="{3D8DE193-8734-7425-470C-A591B3EF205B}"/>
                  </a:ext>
                </a:extLst>
              </p:cNvPr>
              <p:cNvSpPr txBox="1">
                <a:spLocks noChangeArrowheads="1"/>
              </p:cNvSpPr>
              <p:nvPr/>
            </p:nvSpPr>
            <p:spPr bwMode="auto">
              <a:xfrm rot="2758508">
                <a:off x="3808" y="1422"/>
                <a:ext cx="48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2-3-5</a:t>
                </a:r>
              </a:p>
              <a:p>
                <a:pPr algn="ctr"/>
                <a:r>
                  <a:rPr lang="en-US" altLang="en-US" sz="2400" b="1">
                    <a:latin typeface="Arial Narrow" panose="020B0606020202030204" pitchFamily="34" charset="0"/>
                  </a:rPr>
                  <a:t>c</a:t>
                </a:r>
              </a:p>
            </p:txBody>
          </p:sp>
        </p:grpSp>
        <p:sp>
          <p:nvSpPr>
            <p:cNvPr id="6" name="Text Box 32">
              <a:extLst>
                <a:ext uri="{FF2B5EF4-FFF2-40B4-BE49-F238E27FC236}">
                  <a16:creationId xmlns:a16="http://schemas.microsoft.com/office/drawing/2014/main" id="{A951BA43-2421-EFF3-A4DB-5DA4CFFEF6E0}"/>
                </a:ext>
              </a:extLst>
            </p:cNvPr>
            <p:cNvSpPr txBox="1">
              <a:spLocks noChangeArrowheads="1"/>
            </p:cNvSpPr>
            <p:nvPr/>
          </p:nvSpPr>
          <p:spPr bwMode="auto">
            <a:xfrm>
              <a:off x="1488" y="864"/>
              <a:ext cx="694" cy="404"/>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b="1">
                  <a:latin typeface="Arial Narrow" panose="020B0606020202030204" pitchFamily="34" charset="0"/>
                </a:rPr>
                <a:t>Optimistic</a:t>
              </a:r>
            </a:p>
            <a:p>
              <a:r>
                <a:rPr lang="en-US" altLang="en-US" b="1">
                  <a:latin typeface="Arial Narrow" panose="020B0606020202030204" pitchFamily="34" charset="0"/>
                </a:rPr>
                <a:t>time</a:t>
              </a:r>
            </a:p>
          </p:txBody>
        </p:sp>
        <p:sp>
          <p:nvSpPr>
            <p:cNvPr id="7" name="Text Box 33">
              <a:extLst>
                <a:ext uri="{FF2B5EF4-FFF2-40B4-BE49-F238E27FC236}">
                  <a16:creationId xmlns:a16="http://schemas.microsoft.com/office/drawing/2014/main" id="{FF679CEE-5B1D-F0A8-018D-B98A8FF5FAD2}"/>
                </a:ext>
              </a:extLst>
            </p:cNvPr>
            <p:cNvSpPr txBox="1">
              <a:spLocks noChangeArrowheads="1"/>
            </p:cNvSpPr>
            <p:nvPr/>
          </p:nvSpPr>
          <p:spPr bwMode="auto">
            <a:xfrm>
              <a:off x="2544" y="864"/>
              <a:ext cx="721" cy="404"/>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b="1">
                  <a:latin typeface="Arial Narrow" panose="020B0606020202030204" pitchFamily="34" charset="0"/>
                </a:rPr>
                <a:t>Most likely</a:t>
              </a:r>
            </a:p>
            <a:p>
              <a:r>
                <a:rPr lang="en-US" altLang="en-US" b="1">
                  <a:latin typeface="Arial Narrow" panose="020B0606020202030204" pitchFamily="34" charset="0"/>
                </a:rPr>
                <a:t>time</a:t>
              </a:r>
            </a:p>
          </p:txBody>
        </p:sp>
        <p:sp>
          <p:nvSpPr>
            <p:cNvPr id="8" name="Text Box 34">
              <a:extLst>
                <a:ext uri="{FF2B5EF4-FFF2-40B4-BE49-F238E27FC236}">
                  <a16:creationId xmlns:a16="http://schemas.microsoft.com/office/drawing/2014/main" id="{10DDF810-C029-F2C6-5036-F595F8EB2AF4}"/>
                </a:ext>
              </a:extLst>
            </p:cNvPr>
            <p:cNvSpPr txBox="1">
              <a:spLocks noChangeArrowheads="1"/>
            </p:cNvSpPr>
            <p:nvPr/>
          </p:nvSpPr>
          <p:spPr bwMode="auto">
            <a:xfrm>
              <a:off x="3648" y="864"/>
              <a:ext cx="768" cy="404"/>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b="1">
                  <a:latin typeface="Arial Narrow" panose="020B0606020202030204" pitchFamily="34" charset="0"/>
                </a:rPr>
                <a:t>Pessimistic</a:t>
              </a:r>
            </a:p>
            <a:p>
              <a:r>
                <a:rPr lang="en-US" altLang="en-US" b="1">
                  <a:latin typeface="Arial Narrow" panose="020B0606020202030204" pitchFamily="34" charset="0"/>
                </a:rPr>
                <a:t>time</a:t>
              </a:r>
            </a:p>
          </p:txBody>
        </p:sp>
        <p:sp>
          <p:nvSpPr>
            <p:cNvPr id="9" name="Line 35">
              <a:extLst>
                <a:ext uri="{FF2B5EF4-FFF2-40B4-BE49-F238E27FC236}">
                  <a16:creationId xmlns:a16="http://schemas.microsoft.com/office/drawing/2014/main" id="{849C1403-4FCC-3D16-7D3B-B56D038502CB}"/>
                </a:ext>
              </a:extLst>
            </p:cNvPr>
            <p:cNvSpPr>
              <a:spLocks noChangeShapeType="1"/>
            </p:cNvSpPr>
            <p:nvPr/>
          </p:nvSpPr>
          <p:spPr bwMode="auto">
            <a:xfrm>
              <a:off x="2880" y="1200"/>
              <a:ext cx="0" cy="336"/>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Line 36">
              <a:extLst>
                <a:ext uri="{FF2B5EF4-FFF2-40B4-BE49-F238E27FC236}">
                  <a16:creationId xmlns:a16="http://schemas.microsoft.com/office/drawing/2014/main" id="{00C87D74-3222-FBBC-22C6-0F7466BDE1FE}"/>
                </a:ext>
              </a:extLst>
            </p:cNvPr>
            <p:cNvSpPr>
              <a:spLocks noChangeShapeType="1"/>
            </p:cNvSpPr>
            <p:nvPr/>
          </p:nvSpPr>
          <p:spPr bwMode="auto">
            <a:xfrm flipH="1">
              <a:off x="3072" y="1056"/>
              <a:ext cx="624" cy="48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Line 37">
              <a:extLst>
                <a:ext uri="{FF2B5EF4-FFF2-40B4-BE49-F238E27FC236}">
                  <a16:creationId xmlns:a16="http://schemas.microsoft.com/office/drawing/2014/main" id="{BC8A5C58-0EBA-C6C4-7509-C536BF6726EC}"/>
                </a:ext>
              </a:extLst>
            </p:cNvPr>
            <p:cNvSpPr>
              <a:spLocks noChangeShapeType="1"/>
            </p:cNvSpPr>
            <p:nvPr/>
          </p:nvSpPr>
          <p:spPr bwMode="auto">
            <a:xfrm>
              <a:off x="2016" y="1056"/>
              <a:ext cx="672" cy="48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39" name="Group 6">
            <a:extLst>
              <a:ext uri="{FF2B5EF4-FFF2-40B4-BE49-F238E27FC236}">
                <a16:creationId xmlns:a16="http://schemas.microsoft.com/office/drawing/2014/main" id="{6BA9DCAF-F7C8-F396-57B3-3DF30FA03B7C}"/>
              </a:ext>
            </a:extLst>
          </p:cNvPr>
          <p:cNvGrpSpPr>
            <a:grpSpLocks/>
          </p:cNvGrpSpPr>
          <p:nvPr/>
        </p:nvGrpSpPr>
        <p:grpSpPr bwMode="auto">
          <a:xfrm>
            <a:off x="6172515" y="2748930"/>
            <a:ext cx="5300985" cy="3236002"/>
            <a:chOff x="912" y="1151"/>
            <a:chExt cx="3984" cy="2246"/>
          </a:xfrm>
        </p:grpSpPr>
        <p:grpSp>
          <p:nvGrpSpPr>
            <p:cNvPr id="40" name="Group 7">
              <a:extLst>
                <a:ext uri="{FF2B5EF4-FFF2-40B4-BE49-F238E27FC236}">
                  <a16:creationId xmlns:a16="http://schemas.microsoft.com/office/drawing/2014/main" id="{29809091-B8B9-ED1C-E57C-077D67CAA660}"/>
                </a:ext>
              </a:extLst>
            </p:cNvPr>
            <p:cNvGrpSpPr>
              <a:grpSpLocks/>
            </p:cNvGrpSpPr>
            <p:nvPr/>
          </p:nvGrpSpPr>
          <p:grpSpPr bwMode="auto">
            <a:xfrm>
              <a:off x="912" y="1200"/>
              <a:ext cx="3984" cy="2112"/>
              <a:chOff x="816" y="1680"/>
              <a:chExt cx="3984" cy="2112"/>
            </a:xfrm>
          </p:grpSpPr>
          <p:sp>
            <p:nvSpPr>
              <p:cNvPr id="50" name="Oval 8">
                <a:extLst>
                  <a:ext uri="{FF2B5EF4-FFF2-40B4-BE49-F238E27FC236}">
                    <a16:creationId xmlns:a16="http://schemas.microsoft.com/office/drawing/2014/main" id="{8F25FF7C-0C9F-456C-3A4A-B912C2EFA63B}"/>
                  </a:ext>
                </a:extLst>
              </p:cNvPr>
              <p:cNvSpPr>
                <a:spLocks noChangeArrowheads="1"/>
              </p:cNvSpPr>
              <p:nvPr/>
            </p:nvSpPr>
            <p:spPr bwMode="auto">
              <a:xfrm>
                <a:off x="816"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Oval 9">
                <a:extLst>
                  <a:ext uri="{FF2B5EF4-FFF2-40B4-BE49-F238E27FC236}">
                    <a16:creationId xmlns:a16="http://schemas.microsoft.com/office/drawing/2014/main" id="{7469B697-5115-D8CC-5638-08D90E28158A}"/>
                  </a:ext>
                </a:extLst>
              </p:cNvPr>
              <p:cNvSpPr>
                <a:spLocks noChangeArrowheads="1"/>
              </p:cNvSpPr>
              <p:nvPr/>
            </p:nvSpPr>
            <p:spPr bwMode="auto">
              <a:xfrm>
                <a:off x="1968" y="3408"/>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 name="Oval 10">
                <a:extLst>
                  <a:ext uri="{FF2B5EF4-FFF2-40B4-BE49-F238E27FC236}">
                    <a16:creationId xmlns:a16="http://schemas.microsoft.com/office/drawing/2014/main" id="{07943EF8-FCF6-498E-3EAC-176CA184FDB2}"/>
                  </a:ext>
                </a:extLst>
              </p:cNvPr>
              <p:cNvSpPr>
                <a:spLocks noChangeArrowheads="1"/>
              </p:cNvSpPr>
              <p:nvPr/>
            </p:nvSpPr>
            <p:spPr bwMode="auto">
              <a:xfrm>
                <a:off x="3264" y="3408"/>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 name="Oval 11">
                <a:extLst>
                  <a:ext uri="{FF2B5EF4-FFF2-40B4-BE49-F238E27FC236}">
                    <a16:creationId xmlns:a16="http://schemas.microsoft.com/office/drawing/2014/main" id="{AADE46E5-B69E-F918-8773-8942CE0402F2}"/>
                  </a:ext>
                </a:extLst>
              </p:cNvPr>
              <p:cNvSpPr>
                <a:spLocks noChangeArrowheads="1"/>
              </p:cNvSpPr>
              <p:nvPr/>
            </p:nvSpPr>
            <p:spPr bwMode="auto">
              <a:xfrm>
                <a:off x="3264" y="1680"/>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 name="Oval 12">
                <a:extLst>
                  <a:ext uri="{FF2B5EF4-FFF2-40B4-BE49-F238E27FC236}">
                    <a16:creationId xmlns:a16="http://schemas.microsoft.com/office/drawing/2014/main" id="{FFCC25CF-8817-8F13-E1FA-75CD5D1B0784}"/>
                  </a:ext>
                </a:extLst>
              </p:cNvPr>
              <p:cNvSpPr>
                <a:spLocks noChangeArrowheads="1"/>
              </p:cNvSpPr>
              <p:nvPr/>
            </p:nvSpPr>
            <p:spPr bwMode="auto">
              <a:xfrm>
                <a:off x="1968" y="1680"/>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 name="Oval 13">
                <a:extLst>
                  <a:ext uri="{FF2B5EF4-FFF2-40B4-BE49-F238E27FC236}">
                    <a16:creationId xmlns:a16="http://schemas.microsoft.com/office/drawing/2014/main" id="{EFB615F8-266F-4744-DB8E-4297B24DCB3C}"/>
                  </a:ext>
                </a:extLst>
              </p:cNvPr>
              <p:cNvSpPr>
                <a:spLocks noChangeArrowheads="1"/>
              </p:cNvSpPr>
              <p:nvPr/>
            </p:nvSpPr>
            <p:spPr bwMode="auto">
              <a:xfrm>
                <a:off x="1968"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 name="Oval 14">
                <a:extLst>
                  <a:ext uri="{FF2B5EF4-FFF2-40B4-BE49-F238E27FC236}">
                    <a16:creationId xmlns:a16="http://schemas.microsoft.com/office/drawing/2014/main" id="{B8A17C27-610D-A54D-A864-A9C09C472272}"/>
                  </a:ext>
                </a:extLst>
              </p:cNvPr>
              <p:cNvSpPr>
                <a:spLocks noChangeArrowheads="1"/>
              </p:cNvSpPr>
              <p:nvPr/>
            </p:nvSpPr>
            <p:spPr bwMode="auto">
              <a:xfrm>
                <a:off x="3264"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Oval 15">
                <a:extLst>
                  <a:ext uri="{FF2B5EF4-FFF2-40B4-BE49-F238E27FC236}">
                    <a16:creationId xmlns:a16="http://schemas.microsoft.com/office/drawing/2014/main" id="{D5989570-5079-A023-7D8D-212FE916ABE9}"/>
                  </a:ext>
                </a:extLst>
              </p:cNvPr>
              <p:cNvSpPr>
                <a:spLocks noChangeArrowheads="1"/>
              </p:cNvSpPr>
              <p:nvPr/>
            </p:nvSpPr>
            <p:spPr bwMode="auto">
              <a:xfrm>
                <a:off x="4416" y="2544"/>
                <a:ext cx="384" cy="384"/>
              </a:xfrm>
              <a:prstGeom prst="ellipse">
                <a:avLst/>
              </a:prstGeom>
              <a:gradFill rotWithShape="0">
                <a:gsLst>
                  <a:gs pos="0">
                    <a:srgbClr val="F1C5E7">
                      <a:gamma/>
                      <a:shade val="89804"/>
                      <a:invGamma/>
                    </a:srgbClr>
                  </a:gs>
                  <a:gs pos="100000">
                    <a:srgbClr val="F1C5E7"/>
                  </a:gs>
                </a:gsLst>
                <a:path path="shape">
                  <a:fillToRect l="50000" t="50000" r="50000" b="50000"/>
                </a:path>
              </a:gradFill>
              <a:ln w="12700">
                <a:solidFill>
                  <a:srgbClr val="701A5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 name="Line 16">
                <a:extLst>
                  <a:ext uri="{FF2B5EF4-FFF2-40B4-BE49-F238E27FC236}">
                    <a16:creationId xmlns:a16="http://schemas.microsoft.com/office/drawing/2014/main" id="{8AD0C106-DF37-893F-386B-8FFBF61576C6}"/>
                  </a:ext>
                </a:extLst>
              </p:cNvPr>
              <p:cNvSpPr>
                <a:spLocks noChangeShapeType="1"/>
              </p:cNvSpPr>
              <p:nvPr/>
            </p:nvSpPr>
            <p:spPr bwMode="auto">
              <a:xfrm flipV="1">
                <a:off x="1200" y="2016"/>
                <a:ext cx="768" cy="624"/>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 name="Line 17">
                <a:extLst>
                  <a:ext uri="{FF2B5EF4-FFF2-40B4-BE49-F238E27FC236}">
                    <a16:creationId xmlns:a16="http://schemas.microsoft.com/office/drawing/2014/main" id="{174F2C47-81EF-7ADD-77D5-4E0A8C324240}"/>
                  </a:ext>
                </a:extLst>
              </p:cNvPr>
              <p:cNvSpPr>
                <a:spLocks noChangeShapeType="1"/>
              </p:cNvSpPr>
              <p:nvPr/>
            </p:nvSpPr>
            <p:spPr bwMode="auto">
              <a:xfrm>
                <a:off x="1200" y="2880"/>
                <a:ext cx="768" cy="72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 name="Line 18">
                <a:extLst>
                  <a:ext uri="{FF2B5EF4-FFF2-40B4-BE49-F238E27FC236}">
                    <a16:creationId xmlns:a16="http://schemas.microsoft.com/office/drawing/2014/main" id="{9E7B9C24-0A4D-670B-E254-1154710363F9}"/>
                  </a:ext>
                </a:extLst>
              </p:cNvPr>
              <p:cNvSpPr>
                <a:spLocks noChangeShapeType="1"/>
              </p:cNvSpPr>
              <p:nvPr/>
            </p:nvSpPr>
            <p:spPr bwMode="auto">
              <a:xfrm>
                <a:off x="2352" y="1872"/>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Line 19">
                <a:extLst>
                  <a:ext uri="{FF2B5EF4-FFF2-40B4-BE49-F238E27FC236}">
                    <a16:creationId xmlns:a16="http://schemas.microsoft.com/office/drawing/2014/main" id="{BE06C4FC-E511-9855-0484-2ACF0F0C7D2D}"/>
                  </a:ext>
                </a:extLst>
              </p:cNvPr>
              <p:cNvSpPr>
                <a:spLocks noChangeShapeType="1"/>
              </p:cNvSpPr>
              <p:nvPr/>
            </p:nvSpPr>
            <p:spPr bwMode="auto">
              <a:xfrm>
                <a:off x="2352" y="2736"/>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Line 20">
                <a:extLst>
                  <a:ext uri="{FF2B5EF4-FFF2-40B4-BE49-F238E27FC236}">
                    <a16:creationId xmlns:a16="http://schemas.microsoft.com/office/drawing/2014/main" id="{D9D530A7-467A-2EDD-B50B-E14305634ECE}"/>
                  </a:ext>
                </a:extLst>
              </p:cNvPr>
              <p:cNvSpPr>
                <a:spLocks noChangeShapeType="1"/>
              </p:cNvSpPr>
              <p:nvPr/>
            </p:nvSpPr>
            <p:spPr bwMode="auto">
              <a:xfrm>
                <a:off x="2400" y="3600"/>
                <a:ext cx="91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3" name="Line 21">
                <a:extLst>
                  <a:ext uri="{FF2B5EF4-FFF2-40B4-BE49-F238E27FC236}">
                    <a16:creationId xmlns:a16="http://schemas.microsoft.com/office/drawing/2014/main" id="{8546D28E-C2CD-4572-DAA3-95AB16A2BD1C}"/>
                  </a:ext>
                </a:extLst>
              </p:cNvPr>
              <p:cNvSpPr>
                <a:spLocks noChangeShapeType="1"/>
              </p:cNvSpPr>
              <p:nvPr/>
            </p:nvSpPr>
            <p:spPr bwMode="auto">
              <a:xfrm>
                <a:off x="3648" y="1920"/>
                <a:ext cx="768" cy="672"/>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 name="Line 22">
                <a:extLst>
                  <a:ext uri="{FF2B5EF4-FFF2-40B4-BE49-F238E27FC236}">
                    <a16:creationId xmlns:a16="http://schemas.microsoft.com/office/drawing/2014/main" id="{DE041D13-5A66-55B7-8C0B-341E5A08D42C}"/>
                  </a:ext>
                </a:extLst>
              </p:cNvPr>
              <p:cNvSpPr>
                <a:spLocks noChangeShapeType="1"/>
              </p:cNvSpPr>
              <p:nvPr/>
            </p:nvSpPr>
            <p:spPr bwMode="auto">
              <a:xfrm flipV="1">
                <a:off x="3696" y="2880"/>
                <a:ext cx="720" cy="72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Line 23">
                <a:extLst>
                  <a:ext uri="{FF2B5EF4-FFF2-40B4-BE49-F238E27FC236}">
                    <a16:creationId xmlns:a16="http://schemas.microsoft.com/office/drawing/2014/main" id="{39C1DAA0-D02B-944F-F053-7C21180F46E1}"/>
                  </a:ext>
                </a:extLst>
              </p:cNvPr>
              <p:cNvSpPr>
                <a:spLocks noChangeShapeType="1"/>
              </p:cNvSpPr>
              <p:nvPr/>
            </p:nvSpPr>
            <p:spPr bwMode="auto">
              <a:xfrm>
                <a:off x="1200" y="2736"/>
                <a:ext cx="768"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 name="Line 24">
                <a:extLst>
                  <a:ext uri="{FF2B5EF4-FFF2-40B4-BE49-F238E27FC236}">
                    <a16:creationId xmlns:a16="http://schemas.microsoft.com/office/drawing/2014/main" id="{BD870950-3061-06DB-DD05-00ACE13600CB}"/>
                  </a:ext>
                </a:extLst>
              </p:cNvPr>
              <p:cNvSpPr>
                <a:spLocks noChangeShapeType="1"/>
              </p:cNvSpPr>
              <p:nvPr/>
            </p:nvSpPr>
            <p:spPr bwMode="auto">
              <a:xfrm>
                <a:off x="3696" y="2736"/>
                <a:ext cx="672" cy="0"/>
              </a:xfrm>
              <a:prstGeom prst="line">
                <a:avLst/>
              </a:prstGeom>
              <a:noFill/>
              <a:ln w="12700">
                <a:solidFill>
                  <a:srgbClr val="701A5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1" name="Text Box 25">
              <a:extLst>
                <a:ext uri="{FF2B5EF4-FFF2-40B4-BE49-F238E27FC236}">
                  <a16:creationId xmlns:a16="http://schemas.microsoft.com/office/drawing/2014/main" id="{9B317DAC-A4E8-F76F-EA67-3D5EAD947579}"/>
                </a:ext>
              </a:extLst>
            </p:cNvPr>
            <p:cNvSpPr txBox="1">
              <a:spLocks noChangeArrowheads="1"/>
            </p:cNvSpPr>
            <p:nvPr/>
          </p:nvSpPr>
          <p:spPr bwMode="auto">
            <a:xfrm rot="-2274298">
              <a:off x="1444" y="1559"/>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2.83</a:t>
              </a:r>
            </a:p>
            <a:p>
              <a:pPr algn="ctr"/>
              <a:r>
                <a:rPr lang="en-US" altLang="en-US" sz="2400" b="1">
                  <a:latin typeface="Arial Narrow" panose="020B0606020202030204" pitchFamily="34" charset="0"/>
                </a:rPr>
                <a:t>a</a:t>
              </a:r>
            </a:p>
          </p:txBody>
        </p:sp>
        <p:sp>
          <p:nvSpPr>
            <p:cNvPr id="42" name="Text Box 26">
              <a:extLst>
                <a:ext uri="{FF2B5EF4-FFF2-40B4-BE49-F238E27FC236}">
                  <a16:creationId xmlns:a16="http://schemas.microsoft.com/office/drawing/2014/main" id="{DFA01A50-DCE2-6444-4DCE-D9686384C27D}"/>
                </a:ext>
              </a:extLst>
            </p:cNvPr>
            <p:cNvSpPr txBox="1">
              <a:spLocks noChangeArrowheads="1"/>
            </p:cNvSpPr>
            <p:nvPr/>
          </p:nvSpPr>
          <p:spPr bwMode="auto">
            <a:xfrm>
              <a:off x="1470" y="2015"/>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4.00</a:t>
              </a:r>
            </a:p>
            <a:p>
              <a:pPr algn="ctr"/>
              <a:r>
                <a:rPr lang="en-US" altLang="en-US" sz="2400" b="1">
                  <a:latin typeface="Arial Narrow" panose="020B0606020202030204" pitchFamily="34" charset="0"/>
                </a:rPr>
                <a:t>d</a:t>
              </a:r>
            </a:p>
          </p:txBody>
        </p:sp>
        <p:sp>
          <p:nvSpPr>
            <p:cNvPr id="43" name="Text Box 27">
              <a:extLst>
                <a:ext uri="{FF2B5EF4-FFF2-40B4-BE49-F238E27FC236}">
                  <a16:creationId xmlns:a16="http://schemas.microsoft.com/office/drawing/2014/main" id="{B8078FEA-8EB8-ABAF-2C94-AD5579841155}"/>
                </a:ext>
              </a:extLst>
            </p:cNvPr>
            <p:cNvSpPr txBox="1">
              <a:spLocks noChangeArrowheads="1"/>
            </p:cNvSpPr>
            <p:nvPr/>
          </p:nvSpPr>
          <p:spPr bwMode="auto">
            <a:xfrm>
              <a:off x="2714" y="2015"/>
              <a:ext cx="336"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5.0</a:t>
              </a:r>
            </a:p>
            <a:p>
              <a:pPr algn="ctr"/>
              <a:r>
                <a:rPr lang="en-US" altLang="en-US" sz="2400" b="1">
                  <a:latin typeface="Arial Narrow" panose="020B0606020202030204" pitchFamily="34" charset="0"/>
                </a:rPr>
                <a:t>e</a:t>
              </a:r>
            </a:p>
          </p:txBody>
        </p:sp>
        <p:sp>
          <p:nvSpPr>
            <p:cNvPr id="44" name="Text Box 28">
              <a:extLst>
                <a:ext uri="{FF2B5EF4-FFF2-40B4-BE49-F238E27FC236}">
                  <a16:creationId xmlns:a16="http://schemas.microsoft.com/office/drawing/2014/main" id="{64CA3C59-5768-D6E1-F122-95076303B163}"/>
                </a:ext>
              </a:extLst>
            </p:cNvPr>
            <p:cNvSpPr txBox="1">
              <a:spLocks noChangeArrowheads="1"/>
            </p:cNvSpPr>
            <p:nvPr/>
          </p:nvSpPr>
          <p:spPr bwMode="auto">
            <a:xfrm>
              <a:off x="3914" y="2015"/>
              <a:ext cx="336"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7.0</a:t>
              </a:r>
            </a:p>
            <a:p>
              <a:pPr algn="ctr"/>
              <a:r>
                <a:rPr lang="en-US" altLang="en-US" sz="2400" b="1">
                  <a:latin typeface="Arial Narrow" panose="020B0606020202030204" pitchFamily="34" charset="0"/>
                </a:rPr>
                <a:t>f</a:t>
              </a:r>
            </a:p>
          </p:txBody>
        </p:sp>
        <p:sp>
          <p:nvSpPr>
            <p:cNvPr id="45" name="Text Box 29">
              <a:extLst>
                <a:ext uri="{FF2B5EF4-FFF2-40B4-BE49-F238E27FC236}">
                  <a16:creationId xmlns:a16="http://schemas.microsoft.com/office/drawing/2014/main" id="{A4F1F526-4252-6D6E-D9CD-DFA0D41F4E0D}"/>
                </a:ext>
              </a:extLst>
            </p:cNvPr>
            <p:cNvSpPr txBox="1">
              <a:spLocks noChangeArrowheads="1"/>
            </p:cNvSpPr>
            <p:nvPr/>
          </p:nvSpPr>
          <p:spPr bwMode="auto">
            <a:xfrm>
              <a:off x="2670" y="1151"/>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4.00</a:t>
              </a:r>
            </a:p>
            <a:p>
              <a:pPr algn="ctr"/>
              <a:r>
                <a:rPr lang="en-US" altLang="en-US" sz="2400" b="1">
                  <a:latin typeface="Arial Narrow" panose="020B0606020202030204" pitchFamily="34" charset="0"/>
                </a:rPr>
                <a:t>b</a:t>
              </a:r>
            </a:p>
          </p:txBody>
        </p:sp>
        <p:sp>
          <p:nvSpPr>
            <p:cNvPr id="46" name="Text Box 30">
              <a:extLst>
                <a:ext uri="{FF2B5EF4-FFF2-40B4-BE49-F238E27FC236}">
                  <a16:creationId xmlns:a16="http://schemas.microsoft.com/office/drawing/2014/main" id="{AA8D5D03-0225-2FCA-297C-8F220DA9A81B}"/>
                </a:ext>
              </a:extLst>
            </p:cNvPr>
            <p:cNvSpPr txBox="1">
              <a:spLocks noChangeArrowheads="1"/>
            </p:cNvSpPr>
            <p:nvPr/>
          </p:nvSpPr>
          <p:spPr bwMode="auto">
            <a:xfrm>
              <a:off x="2714" y="2879"/>
              <a:ext cx="336"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6.0</a:t>
              </a:r>
            </a:p>
            <a:p>
              <a:pPr algn="ctr"/>
              <a:r>
                <a:rPr lang="en-US" altLang="en-US" sz="2400" b="1">
                  <a:latin typeface="Arial Narrow" panose="020B0606020202030204" pitchFamily="34" charset="0"/>
                </a:rPr>
                <a:t>h</a:t>
              </a:r>
            </a:p>
          </p:txBody>
        </p:sp>
        <p:sp>
          <p:nvSpPr>
            <p:cNvPr id="47" name="Text Box 31">
              <a:extLst>
                <a:ext uri="{FF2B5EF4-FFF2-40B4-BE49-F238E27FC236}">
                  <a16:creationId xmlns:a16="http://schemas.microsoft.com/office/drawing/2014/main" id="{D2BD08DD-DD13-671F-6E76-CFF1C91E1E4E}"/>
                </a:ext>
              </a:extLst>
            </p:cNvPr>
            <p:cNvSpPr txBox="1">
              <a:spLocks noChangeArrowheads="1"/>
            </p:cNvSpPr>
            <p:nvPr/>
          </p:nvSpPr>
          <p:spPr bwMode="auto">
            <a:xfrm rot="2768251">
              <a:off x="1486" y="2478"/>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3.33</a:t>
              </a:r>
            </a:p>
            <a:p>
              <a:pPr algn="ctr"/>
              <a:r>
                <a:rPr lang="en-US" altLang="en-US" sz="2400" b="1">
                  <a:latin typeface="Arial Narrow" panose="020B0606020202030204" pitchFamily="34" charset="0"/>
                </a:rPr>
                <a:t>g</a:t>
              </a:r>
            </a:p>
          </p:txBody>
        </p:sp>
        <p:sp>
          <p:nvSpPr>
            <p:cNvPr id="48" name="Text Box 32">
              <a:extLst>
                <a:ext uri="{FF2B5EF4-FFF2-40B4-BE49-F238E27FC236}">
                  <a16:creationId xmlns:a16="http://schemas.microsoft.com/office/drawing/2014/main" id="{20D4A0EE-8C08-9562-B826-034CA3996B18}"/>
                </a:ext>
              </a:extLst>
            </p:cNvPr>
            <p:cNvSpPr txBox="1">
              <a:spLocks noChangeArrowheads="1"/>
            </p:cNvSpPr>
            <p:nvPr/>
          </p:nvSpPr>
          <p:spPr bwMode="auto">
            <a:xfrm rot="-2631749">
              <a:off x="3917" y="2543"/>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dirty="0">
                  <a:latin typeface="Arial Narrow" panose="020B0606020202030204" pitchFamily="34" charset="0"/>
                </a:rPr>
                <a:t>4.17</a:t>
              </a:r>
            </a:p>
            <a:p>
              <a:pPr algn="ctr"/>
              <a:r>
                <a:rPr lang="en-US" altLang="en-US" sz="2400" b="1" dirty="0" err="1">
                  <a:latin typeface="Arial Narrow" panose="020B0606020202030204" pitchFamily="34" charset="0"/>
                </a:rPr>
                <a:t>i</a:t>
              </a:r>
              <a:endParaRPr lang="en-US" altLang="en-US" sz="2400" b="1" dirty="0">
                <a:latin typeface="Arial Narrow" panose="020B0606020202030204" pitchFamily="34" charset="0"/>
              </a:endParaRPr>
            </a:p>
          </p:txBody>
        </p:sp>
        <p:sp>
          <p:nvSpPr>
            <p:cNvPr id="49" name="Text Box 33">
              <a:extLst>
                <a:ext uri="{FF2B5EF4-FFF2-40B4-BE49-F238E27FC236}">
                  <a16:creationId xmlns:a16="http://schemas.microsoft.com/office/drawing/2014/main" id="{E7C70862-B715-2B1C-0F2A-411F3CF72F89}"/>
                </a:ext>
              </a:extLst>
            </p:cNvPr>
            <p:cNvSpPr txBox="1">
              <a:spLocks noChangeArrowheads="1"/>
            </p:cNvSpPr>
            <p:nvPr/>
          </p:nvSpPr>
          <p:spPr bwMode="auto">
            <a:xfrm rot="2758508">
              <a:off x="3838" y="1422"/>
              <a:ext cx="424" cy="518"/>
            </a:xfrm>
            <a:prstGeom prst="rect">
              <a:avLst/>
            </a:prstGeom>
            <a:noFill/>
            <a:ln>
              <a:noFill/>
            </a:ln>
            <a:effectLst/>
            <a:extLst>
              <a:ext uri="{909E8E84-426E-40DD-AFC4-6F175D3DCCD1}">
                <a14:hiddenFill xmlns:a14="http://schemas.microsoft.com/office/drawing/2010/main">
                  <a:gradFill rotWithShape="0">
                    <a:gsLst>
                      <a:gs pos="0">
                        <a:srgbClr val="F1C5E7">
                          <a:gamma/>
                          <a:shade val="89804"/>
                          <a:invGamma/>
                        </a:srgbClr>
                      </a:gs>
                      <a:gs pos="100000">
                        <a:srgbClr val="F1C5E7"/>
                      </a:gs>
                    </a:gsLst>
                    <a:path path="shape">
                      <a:fillToRect l="50000" t="50000" r="50000" b="50000"/>
                    </a:path>
                  </a:gradFill>
                </a14:hiddenFill>
              </a:ext>
              <a:ext uri="{91240B29-F687-4F45-9708-019B960494DF}">
                <a14:hiddenLine xmlns:a14="http://schemas.microsoft.com/office/drawing/2010/main" w="12700">
                  <a:solidFill>
                    <a:srgbClr val="701A5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400" b="1">
                  <a:latin typeface="Arial Narrow" panose="020B0606020202030204" pitchFamily="34" charset="0"/>
                </a:rPr>
                <a:t>3.17</a:t>
              </a:r>
            </a:p>
            <a:p>
              <a:pPr algn="ctr"/>
              <a:r>
                <a:rPr lang="en-US" altLang="en-US" sz="2400" b="1">
                  <a:latin typeface="Arial Narrow" panose="020B0606020202030204" pitchFamily="34" charset="0"/>
                </a:rPr>
                <a:t>c</a:t>
              </a:r>
            </a:p>
          </p:txBody>
        </p:sp>
      </p:grpSp>
      <p:sp>
        <p:nvSpPr>
          <p:cNvPr id="67" name="Text Box 40">
            <a:extLst>
              <a:ext uri="{FF2B5EF4-FFF2-40B4-BE49-F238E27FC236}">
                <a16:creationId xmlns:a16="http://schemas.microsoft.com/office/drawing/2014/main" id="{C9017C31-F103-DCF9-A56F-C041B8B5CA7F}"/>
              </a:ext>
            </a:extLst>
          </p:cNvPr>
          <p:cNvSpPr txBox="1">
            <a:spLocks noChangeArrowheads="1"/>
          </p:cNvSpPr>
          <p:nvPr/>
        </p:nvSpPr>
        <p:spPr bwMode="auto">
          <a:xfrm>
            <a:off x="7735937" y="931921"/>
            <a:ext cx="2301875" cy="1373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2800" dirty="0" err="1">
                <a:solidFill>
                  <a:srgbClr val="00B0F0"/>
                </a:solidFill>
              </a:rPr>
              <a:t>T</a:t>
            </a:r>
            <a:r>
              <a:rPr lang="en-US" altLang="en-US" sz="2800" baseline="-25000" dirty="0" err="1">
                <a:solidFill>
                  <a:srgbClr val="00B0F0"/>
                </a:solidFill>
              </a:rPr>
              <a:t>abc</a:t>
            </a:r>
            <a:r>
              <a:rPr lang="en-US" altLang="en-US" sz="2800" dirty="0">
                <a:solidFill>
                  <a:srgbClr val="00B0F0"/>
                </a:solidFill>
              </a:rPr>
              <a:t> = 10.0</a:t>
            </a:r>
            <a:br>
              <a:rPr lang="en-US" altLang="en-US" sz="2800" dirty="0">
                <a:solidFill>
                  <a:srgbClr val="00B0F0"/>
                </a:solidFill>
              </a:rPr>
            </a:br>
            <a:r>
              <a:rPr lang="en-US" altLang="en-US" sz="2800" dirty="0" err="1">
                <a:solidFill>
                  <a:srgbClr val="00B0F0"/>
                </a:solidFill>
              </a:rPr>
              <a:t>T</a:t>
            </a:r>
            <a:r>
              <a:rPr lang="en-US" altLang="en-US" sz="2800" baseline="-25000" dirty="0" err="1">
                <a:solidFill>
                  <a:srgbClr val="00B0F0"/>
                </a:solidFill>
              </a:rPr>
              <a:t>def</a:t>
            </a:r>
            <a:r>
              <a:rPr lang="en-US" altLang="en-US" sz="2800" dirty="0">
                <a:solidFill>
                  <a:srgbClr val="00B0F0"/>
                </a:solidFill>
              </a:rPr>
              <a:t> = 16.0</a:t>
            </a:r>
            <a:br>
              <a:rPr lang="en-US" altLang="en-US" sz="2800" dirty="0">
                <a:solidFill>
                  <a:srgbClr val="00B0F0"/>
                </a:solidFill>
              </a:rPr>
            </a:br>
            <a:r>
              <a:rPr lang="en-US" altLang="en-US" sz="2800" dirty="0" err="1">
                <a:solidFill>
                  <a:srgbClr val="00B0F0"/>
                </a:solidFill>
              </a:rPr>
              <a:t>T</a:t>
            </a:r>
            <a:r>
              <a:rPr lang="en-US" altLang="en-US" sz="2800" baseline="-25000" dirty="0" err="1">
                <a:solidFill>
                  <a:srgbClr val="00B0F0"/>
                </a:solidFill>
              </a:rPr>
              <a:t>ghi</a:t>
            </a:r>
            <a:r>
              <a:rPr lang="en-US" altLang="en-US" sz="2800" baseline="-25000" dirty="0">
                <a:solidFill>
                  <a:srgbClr val="00B0F0"/>
                </a:solidFill>
              </a:rPr>
              <a:t> </a:t>
            </a:r>
            <a:r>
              <a:rPr lang="en-US" altLang="en-US" sz="2800" dirty="0">
                <a:solidFill>
                  <a:srgbClr val="00B0F0"/>
                </a:solidFill>
              </a:rPr>
              <a:t>= 13.50</a:t>
            </a:r>
          </a:p>
        </p:txBody>
      </p:sp>
    </p:spTree>
    <p:extLst>
      <p:ext uri="{BB962C8B-B14F-4D97-AF65-F5344CB8AC3E}">
        <p14:creationId xmlns:p14="http://schemas.microsoft.com/office/powerpoint/2010/main" val="9962488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030F0-552F-8638-F78C-A328EDE3805A}"/>
              </a:ext>
            </a:extLst>
          </p:cNvPr>
          <p:cNvSpPr>
            <a:spLocks noGrp="1"/>
          </p:cNvSpPr>
          <p:nvPr>
            <p:ph type="title"/>
          </p:nvPr>
        </p:nvSpPr>
        <p:spPr/>
        <p:txBody>
          <a:bodyPr/>
          <a:lstStyle/>
          <a:p>
            <a:r>
              <a:rPr lang="en-US" sz="4400" dirty="0"/>
              <a:t>What is Cost and Project Cost</a:t>
            </a:r>
            <a:r>
              <a:rPr lang="ar-EG" sz="4400" dirty="0"/>
              <a:t> </a:t>
            </a:r>
            <a:r>
              <a:rPr lang="en-US" sz="4400" dirty="0"/>
              <a:t>Management?</a:t>
            </a:r>
            <a:endParaRPr lang="ar-EG" dirty="0"/>
          </a:p>
        </p:txBody>
      </p:sp>
      <p:sp>
        <p:nvSpPr>
          <p:cNvPr id="3" name="Content Placeholder 2">
            <a:extLst>
              <a:ext uri="{FF2B5EF4-FFF2-40B4-BE49-F238E27FC236}">
                <a16:creationId xmlns:a16="http://schemas.microsoft.com/office/drawing/2014/main" id="{7A401BEE-6A7B-F6DC-F4E4-5493120B1026}"/>
              </a:ext>
            </a:extLst>
          </p:cNvPr>
          <p:cNvSpPr>
            <a:spLocks noGrp="1"/>
          </p:cNvSpPr>
          <p:nvPr>
            <p:ph idx="1"/>
          </p:nvPr>
        </p:nvSpPr>
        <p:spPr>
          <a:xfrm>
            <a:off x="838200" y="1825625"/>
            <a:ext cx="10515600" cy="2083902"/>
          </a:xfrm>
        </p:spPr>
        <p:txBody>
          <a:bodyPr>
            <a:normAutofit lnSpcReduction="10000"/>
          </a:bodyPr>
          <a:lstStyle/>
          <a:p>
            <a:pPr algn="just"/>
            <a:r>
              <a:rPr lang="en-US" altLang="en-US" sz="2600" b="1"/>
              <a:t>Cost</a:t>
            </a:r>
            <a:r>
              <a:rPr lang="en-US" altLang="en-US" sz="2600"/>
              <a:t> is a resource required to achieve a specific objective or something given up in exchange</a:t>
            </a:r>
          </a:p>
          <a:p>
            <a:pPr algn="just"/>
            <a:r>
              <a:rPr lang="en-US" altLang="en-US" sz="2600"/>
              <a:t>Costs are usually measured in monetary units like dollars </a:t>
            </a:r>
            <a:r>
              <a:rPr lang="en-US" altLang="en-US" sz="2600">
                <a:solidFill>
                  <a:srgbClr val="FF0000"/>
                </a:solidFill>
              </a:rPr>
              <a:t>$</a:t>
            </a:r>
          </a:p>
          <a:p>
            <a:pPr algn="just"/>
            <a:r>
              <a:rPr lang="en-US" altLang="en-US" sz="2600" b="1"/>
              <a:t>Project cost management </a:t>
            </a:r>
            <a:r>
              <a:rPr lang="en-US" altLang="en-US" sz="2600"/>
              <a:t>includes the processes required to ensure that the project is completed within an approved budget</a:t>
            </a:r>
          </a:p>
          <a:p>
            <a:endParaRPr lang="ar-EG" dirty="0"/>
          </a:p>
        </p:txBody>
      </p:sp>
      <p:pic>
        <p:nvPicPr>
          <p:cNvPr id="4" name="Picture 3">
            <a:extLst>
              <a:ext uri="{FF2B5EF4-FFF2-40B4-BE49-F238E27FC236}">
                <a16:creationId xmlns:a16="http://schemas.microsoft.com/office/drawing/2014/main" id="{25FDF09F-7E5A-B6EB-361F-CA095E3F029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53265" y="3868341"/>
            <a:ext cx="4268332" cy="2537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4863EE2F-7FB7-7DA0-1ED1-C87F174EB0E6}"/>
              </a:ext>
            </a:extLst>
          </p:cNvPr>
          <p:cNvSpPr txBox="1"/>
          <p:nvPr/>
        </p:nvSpPr>
        <p:spPr>
          <a:xfrm>
            <a:off x="692587" y="3868341"/>
            <a:ext cx="7363408" cy="2585323"/>
          </a:xfrm>
          <a:prstGeom prst="rect">
            <a:avLst/>
          </a:prstGeom>
          <a:noFill/>
        </p:spPr>
        <p:txBody>
          <a:bodyPr wrap="square">
            <a:spAutoFit/>
          </a:bodyPr>
          <a:lstStyle/>
          <a:p>
            <a:r>
              <a:rPr lang="en-US" dirty="0">
                <a:solidFill>
                  <a:srgbClr val="FF0000"/>
                </a:solidFill>
              </a:rPr>
              <a:t>Project Cost Management Processes:</a:t>
            </a:r>
          </a:p>
          <a:p>
            <a:pPr marL="800100" lvl="1" indent="-342900">
              <a:buFont typeface="+mj-lt"/>
              <a:buAutoNum type="arabicPeriod"/>
            </a:pPr>
            <a:r>
              <a:rPr lang="en-US" altLang="en-US" sz="1600" b="1" dirty="0"/>
              <a:t>Planning cost management </a:t>
            </a:r>
            <a:r>
              <a:rPr lang="en-US" altLang="en-US" sz="1600" dirty="0"/>
              <a:t>:determining the policies, procedures, and documentation that will be used for planning, executing, and controlling project cost.</a:t>
            </a:r>
          </a:p>
          <a:p>
            <a:pPr marL="800100" lvl="1" indent="-342900">
              <a:buFont typeface="+mj-lt"/>
              <a:buAutoNum type="arabicPeriod"/>
            </a:pPr>
            <a:r>
              <a:rPr lang="en-US" altLang="en-US" sz="1600" b="1" dirty="0"/>
              <a:t>Estimating costs:</a:t>
            </a:r>
            <a:r>
              <a:rPr lang="en-US" altLang="en-US" sz="1600" dirty="0"/>
              <a:t> developing an approximation or estimate of the costs of the resources needed to complete a project</a:t>
            </a:r>
          </a:p>
          <a:p>
            <a:pPr marL="800100" lvl="1" indent="-342900">
              <a:buFont typeface="+mj-lt"/>
              <a:buAutoNum type="arabicPeriod"/>
            </a:pPr>
            <a:r>
              <a:rPr lang="en-US" altLang="en-US" sz="1600" b="1" dirty="0"/>
              <a:t>Determining the budget:</a:t>
            </a:r>
            <a:r>
              <a:rPr lang="en-US" altLang="en-US" sz="1600" dirty="0"/>
              <a:t> allocating the overall cost estimate to individual work items to establish a baseline for measuring performance</a:t>
            </a:r>
          </a:p>
          <a:p>
            <a:pPr marL="800100" lvl="1" indent="-342900">
              <a:buFont typeface="+mj-lt"/>
              <a:buAutoNum type="arabicPeriod"/>
            </a:pPr>
            <a:r>
              <a:rPr lang="en-US" altLang="en-US" sz="1600" b="1" dirty="0"/>
              <a:t>Controlling costs:</a:t>
            </a:r>
            <a:r>
              <a:rPr lang="en-US" altLang="en-US" sz="1600" dirty="0"/>
              <a:t> controlling changes to the project budget</a:t>
            </a:r>
          </a:p>
        </p:txBody>
      </p:sp>
    </p:spTree>
    <p:extLst>
      <p:ext uri="{BB962C8B-B14F-4D97-AF65-F5344CB8AC3E}">
        <p14:creationId xmlns:p14="http://schemas.microsoft.com/office/powerpoint/2010/main" val="25813335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8D620-03AF-C893-442A-FEA35C4B9CC5}"/>
              </a:ext>
            </a:extLst>
          </p:cNvPr>
          <p:cNvSpPr>
            <a:spLocks noGrp="1"/>
          </p:cNvSpPr>
          <p:nvPr>
            <p:ph type="title"/>
          </p:nvPr>
        </p:nvSpPr>
        <p:spPr/>
        <p:txBody>
          <a:bodyPr/>
          <a:lstStyle/>
          <a:p>
            <a:r>
              <a:rPr lang="en-US" sz="4400" dirty="0">
                <a:solidFill>
                  <a:srgbClr val="FF0000"/>
                </a:solidFill>
              </a:rPr>
              <a:t>Basic Principles of Cost Management</a:t>
            </a:r>
            <a:endParaRPr lang="ar-EG" dirty="0">
              <a:solidFill>
                <a:srgbClr val="FF0000"/>
              </a:solidFill>
            </a:endParaRPr>
          </a:p>
        </p:txBody>
      </p:sp>
      <p:sp>
        <p:nvSpPr>
          <p:cNvPr id="3" name="Content Placeholder 2">
            <a:extLst>
              <a:ext uri="{FF2B5EF4-FFF2-40B4-BE49-F238E27FC236}">
                <a16:creationId xmlns:a16="http://schemas.microsoft.com/office/drawing/2014/main" id="{3ED751DC-2B0D-14DF-ED32-FB2CF6B486CD}"/>
              </a:ext>
            </a:extLst>
          </p:cNvPr>
          <p:cNvSpPr>
            <a:spLocks noGrp="1"/>
          </p:cNvSpPr>
          <p:nvPr>
            <p:ph idx="1"/>
          </p:nvPr>
        </p:nvSpPr>
        <p:spPr>
          <a:xfrm>
            <a:off x="838200" y="1352938"/>
            <a:ext cx="10515600" cy="5309119"/>
          </a:xfrm>
        </p:spPr>
        <p:txBody>
          <a:bodyPr>
            <a:normAutofit fontScale="85000" lnSpcReduction="10000"/>
          </a:bodyPr>
          <a:lstStyle/>
          <a:p>
            <a:pPr algn="just"/>
            <a:r>
              <a:rPr lang="en-US" altLang="en-US" sz="2400" b="1" dirty="0"/>
              <a:t>Profits</a:t>
            </a:r>
            <a:r>
              <a:rPr lang="en-US" altLang="en-US" sz="2400" dirty="0"/>
              <a:t> are revenues minus expenditures</a:t>
            </a:r>
          </a:p>
          <a:p>
            <a:pPr algn="just"/>
            <a:r>
              <a:rPr lang="en-US" altLang="en-US" sz="2400" b="1" dirty="0"/>
              <a:t>Profit margin </a:t>
            </a:r>
            <a:r>
              <a:rPr lang="en-US" altLang="en-US" sz="2400" dirty="0"/>
              <a:t>is the ratio of revenues to profits</a:t>
            </a:r>
          </a:p>
          <a:p>
            <a:pPr algn="just"/>
            <a:r>
              <a:rPr lang="en-US" altLang="en-US" sz="2400" b="1" dirty="0"/>
              <a:t>Life cycle costing </a:t>
            </a:r>
            <a:r>
              <a:rPr lang="en-US" altLang="en-US" sz="2400" dirty="0"/>
              <a:t>considers the total cost of ownership, or development plus support costs for a project </a:t>
            </a:r>
          </a:p>
          <a:p>
            <a:pPr algn="just"/>
            <a:r>
              <a:rPr lang="en-US" altLang="en-US" sz="2400" b="1" dirty="0"/>
              <a:t>Cash flow analysis</a:t>
            </a:r>
            <a:r>
              <a:rPr lang="en-US" altLang="en-US" sz="2400" dirty="0"/>
              <a:t> determines the estimated annual costs and benefits for a project and the resulting annual cash flow</a:t>
            </a:r>
            <a:endParaRPr lang="en-US" altLang="en-US" sz="3800" dirty="0"/>
          </a:p>
          <a:p>
            <a:r>
              <a:rPr lang="en-US" sz="2800" b="1" i="0" dirty="0">
                <a:solidFill>
                  <a:srgbClr val="FF0000"/>
                </a:solidFill>
                <a:effectLst/>
                <a:latin typeface="Times New Roman" panose="02020603050405020304" pitchFamily="18" charset="0"/>
                <a:cs typeface="Times New Roman" panose="02020603050405020304" pitchFamily="18" charset="0"/>
              </a:rPr>
              <a:t>Elements of cost estimation in project management:</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Labor: </a:t>
            </a:r>
            <a:r>
              <a:rPr lang="en-US" b="0" i="0" dirty="0">
                <a:solidFill>
                  <a:srgbClr val="2B3857"/>
                </a:solidFill>
                <a:effectLst/>
                <a:latin typeface="Times New Roman" panose="02020603050405020304" pitchFamily="18" charset="0"/>
                <a:cs typeface="Times New Roman" panose="02020603050405020304" pitchFamily="18" charset="0"/>
              </a:rPr>
              <a:t>The cost of team members working on the project, both in terms of wages and time</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Materials and equipment:</a:t>
            </a:r>
            <a:r>
              <a:rPr lang="en-US" b="0" i="0" dirty="0">
                <a:solidFill>
                  <a:srgbClr val="2B3857"/>
                </a:solidFill>
                <a:effectLst/>
                <a:latin typeface="Times New Roman" panose="02020603050405020304" pitchFamily="18" charset="0"/>
                <a:cs typeface="Times New Roman" panose="02020603050405020304" pitchFamily="18" charset="0"/>
              </a:rPr>
              <a:t> The cost of resources required for the project, from physical tools to software to legal permits</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Facilities:</a:t>
            </a:r>
            <a:r>
              <a:rPr lang="en-US" b="0" i="0" dirty="0">
                <a:solidFill>
                  <a:srgbClr val="2B3857"/>
                </a:solidFill>
                <a:effectLst/>
                <a:latin typeface="Times New Roman" panose="02020603050405020304" pitchFamily="18" charset="0"/>
                <a:cs typeface="Times New Roman" panose="02020603050405020304" pitchFamily="18" charset="0"/>
              </a:rPr>
              <a:t> The cost of using any working spaces not owned by the organization.</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Vendors:</a:t>
            </a:r>
            <a:r>
              <a:rPr lang="en-US" b="0" i="0" dirty="0">
                <a:solidFill>
                  <a:srgbClr val="2B3857"/>
                </a:solidFill>
                <a:effectLst/>
                <a:latin typeface="Times New Roman" panose="02020603050405020304" pitchFamily="18" charset="0"/>
                <a:cs typeface="Times New Roman" panose="02020603050405020304" pitchFamily="18" charset="0"/>
              </a:rPr>
              <a:t> The cost of hiring third-party vendors or contractors.</a:t>
            </a:r>
          </a:p>
          <a:p>
            <a:pPr lvl="1">
              <a:lnSpc>
                <a:spcPct val="150000"/>
              </a:lnSpc>
            </a:pPr>
            <a:r>
              <a:rPr lang="en-US" b="1" i="0" dirty="0">
                <a:solidFill>
                  <a:srgbClr val="2B3857"/>
                </a:solidFill>
                <a:effectLst/>
                <a:latin typeface="Times New Roman" panose="02020603050405020304" pitchFamily="18" charset="0"/>
                <a:cs typeface="Times New Roman" panose="02020603050405020304" pitchFamily="18" charset="0"/>
              </a:rPr>
              <a:t>Risk:</a:t>
            </a:r>
            <a:r>
              <a:rPr lang="en-US" b="0" i="0" dirty="0">
                <a:solidFill>
                  <a:srgbClr val="2B3857"/>
                </a:solidFill>
                <a:effectLst/>
                <a:latin typeface="Times New Roman" panose="02020603050405020304" pitchFamily="18" charset="0"/>
                <a:cs typeface="Times New Roman" panose="02020603050405020304" pitchFamily="18" charset="0"/>
              </a:rPr>
              <a:t> The cost of any contingency plans implemented to reduce risk.</a:t>
            </a:r>
          </a:p>
          <a:p>
            <a:endParaRPr lang="en-US" altLang="en-US" dirty="0"/>
          </a:p>
          <a:p>
            <a:endParaRPr lang="ar-EG" dirty="0"/>
          </a:p>
        </p:txBody>
      </p:sp>
    </p:spTree>
    <p:extLst>
      <p:ext uri="{BB962C8B-B14F-4D97-AF65-F5344CB8AC3E}">
        <p14:creationId xmlns:p14="http://schemas.microsoft.com/office/powerpoint/2010/main" val="19485067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D7989-A1EB-4D65-D085-CDE1FE5DD6C8}"/>
              </a:ext>
            </a:extLst>
          </p:cNvPr>
          <p:cNvSpPr>
            <a:spLocks noGrp="1"/>
          </p:cNvSpPr>
          <p:nvPr>
            <p:ph type="title"/>
          </p:nvPr>
        </p:nvSpPr>
        <p:spPr/>
        <p:txBody>
          <a:bodyPr>
            <a:noAutofit/>
          </a:bodyPr>
          <a:lstStyle/>
          <a:p>
            <a:r>
              <a:rPr lang="en-US" sz="3600" dirty="0">
                <a:solidFill>
                  <a:srgbClr val="FF0000"/>
                </a:solidFill>
              </a:rPr>
              <a:t>Notes for Project Cost Management Processes:</a:t>
            </a:r>
            <a:br>
              <a:rPr lang="en-US" sz="3600" dirty="0">
                <a:solidFill>
                  <a:srgbClr val="FF0000"/>
                </a:solidFill>
              </a:rPr>
            </a:br>
            <a:r>
              <a:rPr lang="en-US" sz="3600" dirty="0">
                <a:solidFill>
                  <a:srgbClr val="FF0000"/>
                </a:solidFill>
              </a:rPr>
              <a:t> </a:t>
            </a:r>
            <a:endParaRPr lang="ar-EG" sz="3600" dirty="0">
              <a:solidFill>
                <a:srgbClr val="FF0000"/>
              </a:solidFill>
            </a:endParaRPr>
          </a:p>
        </p:txBody>
      </p:sp>
      <p:sp>
        <p:nvSpPr>
          <p:cNvPr id="3" name="Content Placeholder 2">
            <a:extLst>
              <a:ext uri="{FF2B5EF4-FFF2-40B4-BE49-F238E27FC236}">
                <a16:creationId xmlns:a16="http://schemas.microsoft.com/office/drawing/2014/main" id="{6AF2F86F-DB77-FCDD-72FD-1D7FC5633ED3}"/>
              </a:ext>
            </a:extLst>
          </p:cNvPr>
          <p:cNvSpPr>
            <a:spLocks noGrp="1"/>
          </p:cNvSpPr>
          <p:nvPr>
            <p:ph idx="1"/>
          </p:nvPr>
        </p:nvSpPr>
        <p:spPr>
          <a:xfrm>
            <a:off x="838200" y="1825625"/>
            <a:ext cx="10515600" cy="4593836"/>
          </a:xfrm>
        </p:spPr>
        <p:txBody>
          <a:bodyPr>
            <a:normAutofit fontScale="92500" lnSpcReduction="10000"/>
          </a:bodyPr>
          <a:lstStyle/>
          <a:p>
            <a:pPr marL="514350" indent="-514350" algn="just">
              <a:buFont typeface="+mj-lt"/>
              <a:buAutoNum type="arabicPeriod" startAt="2"/>
            </a:pPr>
            <a:r>
              <a:rPr lang="en-US" altLang="en-US" dirty="0"/>
              <a:t>Basic tools and techniques for cost estimates:</a:t>
            </a:r>
          </a:p>
          <a:p>
            <a:pPr lvl="1" algn="just"/>
            <a:r>
              <a:rPr lang="en-US" altLang="en-US" b="1" dirty="0"/>
              <a:t>Analogous </a:t>
            </a:r>
            <a:r>
              <a:rPr lang="en-US" altLang="en-US" dirty="0"/>
              <a:t>or</a:t>
            </a:r>
            <a:r>
              <a:rPr lang="en-US" altLang="en-US" b="1" dirty="0"/>
              <a:t> top-down estimates: </a:t>
            </a:r>
            <a:r>
              <a:rPr lang="en-US" altLang="en-US" dirty="0"/>
              <a:t>use the actual cost of a previous, similar project as the basis for estimating the cost of the current project </a:t>
            </a:r>
          </a:p>
          <a:p>
            <a:pPr lvl="1" algn="just"/>
            <a:r>
              <a:rPr lang="en-US" altLang="en-US" b="1" dirty="0"/>
              <a:t>Bottom-up estimates:</a:t>
            </a:r>
            <a:r>
              <a:rPr lang="en-US" altLang="en-US" dirty="0"/>
              <a:t> involve estimating individual work items or activities and summing them to get a project total</a:t>
            </a:r>
          </a:p>
          <a:p>
            <a:pPr lvl="1" algn="just"/>
            <a:r>
              <a:rPr lang="en-US" altLang="en-US" b="1" dirty="0"/>
              <a:t>Parametric modeling </a:t>
            </a:r>
            <a:r>
              <a:rPr lang="en-US" altLang="en-US" dirty="0"/>
              <a:t>uses project characteristics (parameters) in a mathematical model to estimate project costs </a:t>
            </a:r>
          </a:p>
          <a:p>
            <a:pPr marL="392113" lvl="1" indent="0" algn="just">
              <a:buNone/>
            </a:pPr>
            <a:r>
              <a:rPr lang="en-US" altLang="en-US" dirty="0"/>
              <a:t>   If possible, estimate costs by major WBS categories</a:t>
            </a:r>
          </a:p>
          <a:p>
            <a:pPr marL="514350" indent="-514350" algn="just">
              <a:lnSpc>
                <a:spcPct val="150000"/>
              </a:lnSpc>
              <a:buFont typeface="+mj-lt"/>
              <a:buAutoNum type="arabicPeriod" startAt="3"/>
            </a:pPr>
            <a:r>
              <a:rPr lang="en-US" altLang="en-US" dirty="0"/>
              <a:t>Important goal is to produce a </a:t>
            </a:r>
            <a:r>
              <a:rPr lang="en-US" altLang="en-US" b="1" dirty="0"/>
              <a:t>cost baseline </a:t>
            </a:r>
            <a:r>
              <a:rPr lang="en-US" altLang="en-US" sz="1500" b="1" dirty="0">
                <a:solidFill>
                  <a:schemeClr val="accent1"/>
                </a:solidFill>
              </a:rPr>
              <a:t>(when </a:t>
            </a:r>
            <a:r>
              <a:rPr lang="en-US" sz="1500" dirty="0">
                <a:solidFill>
                  <a:schemeClr val="accent1"/>
                </a:solidFill>
              </a:rPr>
              <a:t>Determining the Budget</a:t>
            </a:r>
            <a:r>
              <a:rPr lang="en-US" altLang="en-US" sz="1500" b="1" dirty="0">
                <a:solidFill>
                  <a:schemeClr val="accent1"/>
                </a:solidFill>
              </a:rPr>
              <a:t>)</a:t>
            </a:r>
            <a:endParaRPr lang="en-US" altLang="en-US" dirty="0">
              <a:solidFill>
                <a:schemeClr val="accent1"/>
              </a:solidFill>
            </a:endParaRPr>
          </a:p>
          <a:p>
            <a:pPr lvl="1" algn="just">
              <a:lnSpc>
                <a:spcPct val="150000"/>
              </a:lnSpc>
            </a:pPr>
            <a:r>
              <a:rPr lang="en-US" altLang="en-US" dirty="0"/>
              <a:t>a time-phased budget that project managers use to measure and monitor cost performance </a:t>
            </a:r>
          </a:p>
          <a:p>
            <a:pPr marL="392113" lvl="1" indent="0" algn="just">
              <a:buNone/>
            </a:pPr>
            <a:endParaRPr lang="en-US" altLang="en-US" dirty="0"/>
          </a:p>
          <a:p>
            <a:endParaRPr lang="ar-EG" dirty="0"/>
          </a:p>
        </p:txBody>
      </p:sp>
    </p:spTree>
    <p:extLst>
      <p:ext uri="{BB962C8B-B14F-4D97-AF65-F5344CB8AC3E}">
        <p14:creationId xmlns:p14="http://schemas.microsoft.com/office/powerpoint/2010/main" val="37783560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69B3DA-1EF1-D7E0-58E6-C61BB9AD806C}"/>
              </a:ext>
            </a:extLst>
          </p:cNvPr>
          <p:cNvSpPr>
            <a:spLocks noGrp="1"/>
          </p:cNvSpPr>
          <p:nvPr>
            <p:ph type="title"/>
          </p:nvPr>
        </p:nvSpPr>
        <p:spPr>
          <a:xfrm>
            <a:off x="838200" y="1336390"/>
            <a:ext cx="6155988" cy="1182927"/>
          </a:xfrm>
        </p:spPr>
        <p:txBody>
          <a:bodyPr anchor="b">
            <a:normAutofit/>
          </a:bodyPr>
          <a:lstStyle/>
          <a:p>
            <a:r>
              <a:rPr lang="en-US" sz="3800"/>
              <a:t>Earned Value Management Terms</a:t>
            </a:r>
            <a:endParaRPr lang="ar-EG" sz="38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046E6FA-FB4A-0333-4E73-02D03A04ECD4}"/>
              </a:ext>
            </a:extLst>
          </p:cNvPr>
          <p:cNvSpPr>
            <a:spLocks noGrp="1"/>
          </p:cNvSpPr>
          <p:nvPr>
            <p:ph idx="1"/>
          </p:nvPr>
        </p:nvSpPr>
        <p:spPr>
          <a:xfrm>
            <a:off x="803776" y="2829330"/>
            <a:ext cx="6190412" cy="3344459"/>
          </a:xfrm>
        </p:spPr>
        <p:txBody>
          <a:bodyPr anchor="t">
            <a:normAutofit/>
          </a:bodyPr>
          <a:lstStyle/>
          <a:p>
            <a:r>
              <a:rPr lang="en-US" altLang="en-US" sz="1500" dirty="0"/>
              <a:t>The </a:t>
            </a:r>
            <a:r>
              <a:rPr lang="en-US" altLang="en-US" sz="1500" b="1" dirty="0"/>
              <a:t>planned value (PV),</a:t>
            </a:r>
            <a:r>
              <a:rPr lang="en-US" altLang="en-US" sz="1500" dirty="0"/>
              <a:t> formerly called the budgeted cost of work scheduled (BCWS), also called the </a:t>
            </a:r>
            <a:r>
              <a:rPr lang="en-US" altLang="en-US" sz="1500" b="1" dirty="0"/>
              <a:t>budget</a:t>
            </a:r>
            <a:r>
              <a:rPr lang="en-US" altLang="en-US" sz="1500" dirty="0"/>
              <a:t>, is that portion of the approved total cost estimate planned to be spent on an activity during a given period</a:t>
            </a:r>
          </a:p>
          <a:p>
            <a:r>
              <a:rPr lang="en-US" altLang="en-US" sz="1500" b="1" dirty="0"/>
              <a:t>Actual cost (AC),</a:t>
            </a:r>
            <a:r>
              <a:rPr lang="en-US" altLang="en-US" sz="1500" dirty="0"/>
              <a:t> formerly called </a:t>
            </a:r>
            <a:r>
              <a:rPr lang="en-US" altLang="en-US" sz="1500" b="1" dirty="0"/>
              <a:t>actual cost </a:t>
            </a:r>
            <a:r>
              <a:rPr lang="en-US" altLang="en-US" sz="1500" dirty="0"/>
              <a:t>of work performed (ACWP), is the total of direct and indirect costs incurred in accomplishing work on an activity during a given period</a:t>
            </a:r>
          </a:p>
          <a:p>
            <a:r>
              <a:rPr lang="en-US" altLang="en-US" sz="1500" dirty="0"/>
              <a:t>The </a:t>
            </a:r>
            <a:r>
              <a:rPr lang="en-US" altLang="en-US" sz="1500" b="1" dirty="0"/>
              <a:t>earned value (EV),</a:t>
            </a:r>
            <a:r>
              <a:rPr lang="en-US" altLang="en-US" sz="1500" dirty="0"/>
              <a:t> formerly called the budgeted cost of work performed (BCWP), is an estimate of the value of the physical </a:t>
            </a:r>
            <a:r>
              <a:rPr lang="en-US" altLang="en-US" sz="1500" b="1" dirty="0"/>
              <a:t>work completed</a:t>
            </a:r>
          </a:p>
          <a:p>
            <a:r>
              <a:rPr lang="en-US" altLang="en-US" sz="1500" dirty="0"/>
              <a:t>EV is based on the original planned costs for the project or activity and the rate at which the team is completing work on the project or activity to date</a:t>
            </a:r>
          </a:p>
          <a:p>
            <a:endParaRPr lang="ar-EG" sz="1500" dirty="0"/>
          </a:p>
        </p:txBody>
      </p:sp>
      <p:pic>
        <p:nvPicPr>
          <p:cNvPr id="4" name="Picture 3">
            <a:extLst>
              <a:ext uri="{FF2B5EF4-FFF2-40B4-BE49-F238E27FC236}">
                <a16:creationId xmlns:a16="http://schemas.microsoft.com/office/drawing/2014/main" id="{A07139D6-767D-1C59-0E64-4EFDFAF14E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994188" y="2943492"/>
            <a:ext cx="4939701" cy="198822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21208764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8EC24-5104-6E04-723C-BC467408CC42}"/>
              </a:ext>
            </a:extLst>
          </p:cNvPr>
          <p:cNvSpPr>
            <a:spLocks noGrp="1"/>
          </p:cNvSpPr>
          <p:nvPr>
            <p:ph type="title"/>
          </p:nvPr>
        </p:nvSpPr>
        <p:spPr/>
        <p:txBody>
          <a:bodyPr/>
          <a:lstStyle/>
          <a:p>
            <a:r>
              <a:rPr lang="en-US" sz="4400" dirty="0"/>
              <a:t>What Is Project Quality Management?</a:t>
            </a:r>
            <a:endParaRPr lang="ar-EG" dirty="0"/>
          </a:p>
        </p:txBody>
      </p:sp>
      <p:sp>
        <p:nvSpPr>
          <p:cNvPr id="3" name="Content Placeholder 2">
            <a:extLst>
              <a:ext uri="{FF2B5EF4-FFF2-40B4-BE49-F238E27FC236}">
                <a16:creationId xmlns:a16="http://schemas.microsoft.com/office/drawing/2014/main" id="{A8B98A47-E39E-1B48-BA98-CA0FCBA3B212}"/>
              </a:ext>
            </a:extLst>
          </p:cNvPr>
          <p:cNvSpPr>
            <a:spLocks noGrp="1"/>
          </p:cNvSpPr>
          <p:nvPr>
            <p:ph idx="1"/>
          </p:nvPr>
        </p:nvSpPr>
        <p:spPr>
          <a:xfrm>
            <a:off x="838200" y="1825625"/>
            <a:ext cx="10515600" cy="1104187"/>
          </a:xfrm>
        </p:spPr>
        <p:txBody>
          <a:bodyPr/>
          <a:lstStyle/>
          <a:p>
            <a:r>
              <a:rPr lang="en-US" altLang="en-US" b="1" dirty="0"/>
              <a:t>Project quality management </a:t>
            </a:r>
            <a:r>
              <a:rPr lang="en-US" altLang="en-US" dirty="0"/>
              <a:t>ensures that the project will satisfy the needs for which it was undertaken</a:t>
            </a:r>
          </a:p>
          <a:p>
            <a:endParaRPr lang="ar-EG" dirty="0"/>
          </a:p>
        </p:txBody>
      </p:sp>
      <p:pic>
        <p:nvPicPr>
          <p:cNvPr id="4" name="Picture 3">
            <a:extLst>
              <a:ext uri="{FF2B5EF4-FFF2-40B4-BE49-F238E27FC236}">
                <a16:creationId xmlns:a16="http://schemas.microsoft.com/office/drawing/2014/main" id="{B35DE355-5BA8-1FA9-5B1A-CA748055A4F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9684" y="3109905"/>
            <a:ext cx="5162161" cy="3382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C1B6BFCA-7BD6-73CD-E4FC-2D9C1C3C3C77}"/>
              </a:ext>
            </a:extLst>
          </p:cNvPr>
          <p:cNvSpPr txBox="1"/>
          <p:nvPr/>
        </p:nvSpPr>
        <p:spPr>
          <a:xfrm>
            <a:off x="838200" y="2883123"/>
            <a:ext cx="6097554" cy="3416320"/>
          </a:xfrm>
          <a:prstGeom prst="rect">
            <a:avLst/>
          </a:prstGeom>
          <a:noFill/>
        </p:spPr>
        <p:txBody>
          <a:bodyPr wrap="square">
            <a:spAutoFit/>
          </a:bodyPr>
          <a:lstStyle/>
          <a:p>
            <a:r>
              <a:rPr lang="en-US" altLang="en-US" dirty="0">
                <a:solidFill>
                  <a:srgbClr val="FF0000"/>
                </a:solidFill>
              </a:rPr>
              <a:t>Processes include:</a:t>
            </a:r>
          </a:p>
          <a:p>
            <a:pPr marL="800100" lvl="1" indent="-342900">
              <a:buFont typeface="+mj-lt"/>
              <a:buAutoNum type="arabicPeriod"/>
            </a:pPr>
            <a:r>
              <a:rPr lang="en-US" altLang="en-US" b="1" dirty="0"/>
              <a:t>Planning quality management</a:t>
            </a:r>
            <a:r>
              <a:rPr lang="en-US" altLang="en-US" dirty="0"/>
              <a:t>: Identifying which quality standards are relevant to the project and how to satisfy them; a </a:t>
            </a:r>
            <a:r>
              <a:rPr lang="en-US" altLang="en-US" b="1" dirty="0"/>
              <a:t>metric</a:t>
            </a:r>
            <a:r>
              <a:rPr lang="en-US" altLang="en-US" dirty="0"/>
              <a:t> is a standard of measurement</a:t>
            </a:r>
          </a:p>
          <a:p>
            <a:pPr marL="800100" lvl="1" indent="-342900">
              <a:buFont typeface="+mj-lt"/>
              <a:buAutoNum type="arabicPeriod"/>
            </a:pPr>
            <a:r>
              <a:rPr lang="en-US" altLang="en-US" b="1" dirty="0"/>
              <a:t>Performing quality assurance</a:t>
            </a:r>
            <a:r>
              <a:rPr lang="en-US" altLang="en-US" dirty="0"/>
              <a:t>: Periodically evaluating overall project performance to ensure the project will satisfy the relevant quality standards</a:t>
            </a:r>
          </a:p>
          <a:p>
            <a:pPr marL="800100" lvl="1" indent="-342900">
              <a:buFont typeface="+mj-lt"/>
              <a:buAutoNum type="arabicPeriod"/>
            </a:pPr>
            <a:r>
              <a:rPr lang="en-US" altLang="en-US" b="1" dirty="0"/>
              <a:t>Performing quality control</a:t>
            </a:r>
            <a:r>
              <a:rPr lang="en-US" altLang="en-US" dirty="0"/>
              <a:t>: Monitoring specific project results to ensure that they comply with the relevant quality standards</a:t>
            </a:r>
          </a:p>
        </p:txBody>
      </p:sp>
    </p:spTree>
    <p:extLst>
      <p:ext uri="{BB962C8B-B14F-4D97-AF65-F5344CB8AC3E}">
        <p14:creationId xmlns:p14="http://schemas.microsoft.com/office/powerpoint/2010/main" val="560212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C4B9D-5EC8-89FD-EC95-29AD3A66B5D6}"/>
              </a:ext>
            </a:extLst>
          </p:cNvPr>
          <p:cNvSpPr>
            <a:spLocks noGrp="1"/>
          </p:cNvSpPr>
          <p:nvPr>
            <p:ph type="title"/>
          </p:nvPr>
        </p:nvSpPr>
        <p:spPr>
          <a:xfrm>
            <a:off x="838200" y="698643"/>
            <a:ext cx="5243394" cy="2225532"/>
          </a:xfrm>
        </p:spPr>
        <p:txBody>
          <a:bodyPr anchor="t">
            <a:normAutofit/>
          </a:bodyPr>
          <a:lstStyle/>
          <a:p>
            <a:r>
              <a:rPr lang="en-US" sz="5600"/>
              <a:t>What is Project Management?</a:t>
            </a:r>
            <a:endParaRPr lang="ar-EG" sz="5600"/>
          </a:p>
        </p:txBody>
      </p:sp>
      <p:cxnSp>
        <p:nvCxnSpPr>
          <p:cNvPr id="11" name="Straight Connector 10">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17"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pic>
        <p:nvPicPr>
          <p:cNvPr id="4" name="Picture 3" descr="Timeline&#10;&#10;Description automatically generated">
            <a:extLst>
              <a:ext uri="{FF2B5EF4-FFF2-40B4-BE49-F238E27FC236}">
                <a16:creationId xmlns:a16="http://schemas.microsoft.com/office/drawing/2014/main" id="{DB710DF6-515E-4803-4C78-49E4CC645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838200" y="3167792"/>
            <a:ext cx="5243391" cy="2665494"/>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a:extLst>
              <a:ext uri="{FF2B5EF4-FFF2-40B4-BE49-F238E27FC236}">
                <a16:creationId xmlns:a16="http://schemas.microsoft.com/office/drawing/2014/main" id="{2C7D61ED-FAF6-1B54-CDBB-DA6B0889134F}"/>
              </a:ext>
            </a:extLst>
          </p:cNvPr>
          <p:cNvSpPr>
            <a:spLocks noGrp="1"/>
          </p:cNvSpPr>
          <p:nvPr>
            <p:ph idx="1"/>
          </p:nvPr>
        </p:nvSpPr>
        <p:spPr>
          <a:xfrm>
            <a:off x="7229042" y="879355"/>
            <a:ext cx="4124758" cy="5120755"/>
          </a:xfrm>
        </p:spPr>
        <p:txBody>
          <a:bodyPr anchor="ctr">
            <a:normAutofit/>
          </a:bodyPr>
          <a:lstStyle/>
          <a:p>
            <a:pPr>
              <a:spcBef>
                <a:spcPct val="100000"/>
              </a:spcBef>
            </a:pPr>
            <a:r>
              <a:rPr lang="en-US" altLang="en-US" sz="1800" b="1" dirty="0"/>
              <a:t>Project management </a:t>
            </a:r>
            <a:r>
              <a:rPr lang="en-US" altLang="en-US" sz="1800" dirty="0"/>
              <a:t>is</a:t>
            </a:r>
            <a:r>
              <a:rPr lang="en-US" altLang="en-US" sz="1800" b="1" dirty="0"/>
              <a:t> </a:t>
            </a:r>
            <a:r>
              <a:rPr lang="en-US" altLang="en-US" sz="1800" dirty="0"/>
              <a:t>“the application of knowledge, skills, tools and techniques to project activities to meet project requirements”</a:t>
            </a:r>
          </a:p>
          <a:p>
            <a:pPr>
              <a:spcBef>
                <a:spcPct val="100000"/>
              </a:spcBef>
            </a:pPr>
            <a:r>
              <a:rPr lang="en-GB" altLang="tr-TR" sz="1800" dirty="0"/>
              <a:t>The art of organizing, leading, reporting and completing a project through people </a:t>
            </a:r>
          </a:p>
          <a:p>
            <a:pPr>
              <a:spcBef>
                <a:spcPct val="100000"/>
              </a:spcBef>
            </a:pPr>
            <a:r>
              <a:rPr lang="en-US" altLang="en-US" sz="1800" dirty="0"/>
              <a:t>Project managers strive to meet the </a:t>
            </a:r>
            <a:r>
              <a:rPr lang="en-US" altLang="en-US" sz="1800" b="1" dirty="0"/>
              <a:t>triple constraint </a:t>
            </a:r>
            <a:r>
              <a:rPr lang="en-US" altLang="en-US" sz="1800" dirty="0"/>
              <a:t>(project scope, time, and cost goals) and facilitate the entire process to meet the needs and expectations of project stakeholders</a:t>
            </a:r>
          </a:p>
          <a:p>
            <a:endParaRPr lang="ar-EG" sz="1800" dirty="0"/>
          </a:p>
        </p:txBody>
      </p:sp>
    </p:spTree>
    <p:extLst>
      <p:ext uri="{BB962C8B-B14F-4D97-AF65-F5344CB8AC3E}">
        <p14:creationId xmlns:p14="http://schemas.microsoft.com/office/powerpoint/2010/main" val="40368780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CBEAD-F6C5-2E71-2869-C06CBDA39204}"/>
              </a:ext>
            </a:extLst>
          </p:cNvPr>
          <p:cNvSpPr>
            <a:spLocks noGrp="1"/>
          </p:cNvSpPr>
          <p:nvPr>
            <p:ph type="title"/>
          </p:nvPr>
        </p:nvSpPr>
        <p:spPr/>
        <p:txBody>
          <a:bodyPr/>
          <a:lstStyle/>
          <a:p>
            <a:r>
              <a:rPr lang="en-US" dirty="0"/>
              <a:t>Notes for Quality Management</a:t>
            </a:r>
            <a:endParaRPr lang="ar-EG" dirty="0"/>
          </a:p>
        </p:txBody>
      </p:sp>
      <p:sp>
        <p:nvSpPr>
          <p:cNvPr id="3" name="Content Placeholder 2">
            <a:extLst>
              <a:ext uri="{FF2B5EF4-FFF2-40B4-BE49-F238E27FC236}">
                <a16:creationId xmlns:a16="http://schemas.microsoft.com/office/drawing/2014/main" id="{996B72A5-91A7-17C2-3A37-25BB4B431B1B}"/>
              </a:ext>
            </a:extLst>
          </p:cNvPr>
          <p:cNvSpPr>
            <a:spLocks noGrp="1"/>
          </p:cNvSpPr>
          <p:nvPr>
            <p:ph idx="1"/>
          </p:nvPr>
        </p:nvSpPr>
        <p:spPr>
          <a:xfrm>
            <a:off x="838200" y="1584875"/>
            <a:ext cx="10515600" cy="4908000"/>
          </a:xfrm>
        </p:spPr>
        <p:txBody>
          <a:bodyPr>
            <a:normAutofit fontScale="92500" lnSpcReduction="20000"/>
          </a:bodyPr>
          <a:lstStyle/>
          <a:p>
            <a:pPr marL="514350" indent="-514350">
              <a:buFont typeface="+mj-lt"/>
              <a:buAutoNum type="arabicPeriod" startAt="2"/>
            </a:pPr>
            <a:r>
              <a:rPr lang="en-US" altLang="en-US" b="1" dirty="0"/>
              <a:t>Benchmarking</a:t>
            </a:r>
            <a:r>
              <a:rPr lang="en-US" altLang="en-US" dirty="0"/>
              <a:t> generates ideas for quality improvements by </a:t>
            </a:r>
            <a:r>
              <a:rPr lang="en-US" altLang="en-US" b="1" dirty="0">
                <a:solidFill>
                  <a:srgbClr val="FF0000"/>
                </a:solidFill>
              </a:rPr>
              <a:t>comparing</a:t>
            </a:r>
            <a:r>
              <a:rPr lang="en-US" altLang="en-US" dirty="0"/>
              <a:t> specific project practices or product characteristics to those of </a:t>
            </a:r>
            <a:r>
              <a:rPr lang="en-US" altLang="en-US" b="1" dirty="0">
                <a:solidFill>
                  <a:srgbClr val="FF0000"/>
                </a:solidFill>
              </a:rPr>
              <a:t>other projects </a:t>
            </a:r>
            <a:r>
              <a:rPr lang="en-US" altLang="en-US" dirty="0"/>
              <a:t>or products </a:t>
            </a:r>
            <a:r>
              <a:rPr lang="en-US" altLang="en-US" b="1" dirty="0">
                <a:solidFill>
                  <a:srgbClr val="FF0000"/>
                </a:solidFill>
              </a:rPr>
              <a:t>within</a:t>
            </a:r>
            <a:r>
              <a:rPr lang="en-US" altLang="en-US" dirty="0"/>
              <a:t> or </a:t>
            </a:r>
            <a:r>
              <a:rPr lang="en-US" altLang="en-US" b="1" dirty="0">
                <a:solidFill>
                  <a:srgbClr val="FF0000"/>
                </a:solidFill>
              </a:rPr>
              <a:t>outside</a:t>
            </a:r>
            <a:r>
              <a:rPr lang="en-US" altLang="en-US" dirty="0"/>
              <a:t> the performing organization </a:t>
            </a:r>
          </a:p>
          <a:p>
            <a:r>
              <a:rPr lang="en-US" altLang="en-US" dirty="0"/>
              <a:t>A quality audit is a structured review of specific quality management activities that help identify lessons learned that could improve performance on current or future projects </a:t>
            </a:r>
          </a:p>
          <a:p>
            <a:r>
              <a:rPr lang="en-US" altLang="en-US" dirty="0"/>
              <a:t>Another goal of quality assurance is continuous quality improvement</a:t>
            </a:r>
          </a:p>
          <a:p>
            <a:endParaRPr lang="en-US" altLang="en-US" dirty="0"/>
          </a:p>
          <a:p>
            <a:pPr marL="514350" indent="-514350">
              <a:buFont typeface="+mj-lt"/>
              <a:buAutoNum type="arabicPeriod" startAt="3"/>
            </a:pPr>
            <a:r>
              <a:rPr lang="en-US" altLang="en-US" dirty="0"/>
              <a:t>The main outputs of quality control are:</a:t>
            </a:r>
          </a:p>
          <a:p>
            <a:pPr lvl="1"/>
            <a:r>
              <a:rPr lang="en-US" altLang="en-US" dirty="0"/>
              <a:t>Acceptance decisions</a:t>
            </a:r>
          </a:p>
          <a:p>
            <a:pPr lvl="1"/>
            <a:r>
              <a:rPr lang="en-US" altLang="en-US" dirty="0"/>
              <a:t>Rework</a:t>
            </a:r>
          </a:p>
          <a:p>
            <a:pPr lvl="1"/>
            <a:r>
              <a:rPr lang="en-US" altLang="en-US" dirty="0"/>
              <a:t>Process adjustments</a:t>
            </a:r>
          </a:p>
          <a:p>
            <a:pPr marL="457200" lvl="1" indent="0">
              <a:buNone/>
            </a:pPr>
            <a:endParaRPr lang="en-US" altLang="en-US" dirty="0"/>
          </a:p>
          <a:p>
            <a:endParaRPr lang="en-US" dirty="0"/>
          </a:p>
          <a:p>
            <a:endParaRPr lang="ar-EG" dirty="0"/>
          </a:p>
        </p:txBody>
      </p:sp>
    </p:spTree>
    <p:extLst>
      <p:ext uri="{BB962C8B-B14F-4D97-AF65-F5344CB8AC3E}">
        <p14:creationId xmlns:p14="http://schemas.microsoft.com/office/powerpoint/2010/main" val="376566563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60953-A2B6-0667-C992-7C7E0956B83A}"/>
              </a:ext>
            </a:extLst>
          </p:cNvPr>
          <p:cNvSpPr>
            <a:spLocks noGrp="1"/>
          </p:cNvSpPr>
          <p:nvPr>
            <p:ph type="title"/>
          </p:nvPr>
        </p:nvSpPr>
        <p:spPr/>
        <p:txBody>
          <a:bodyPr/>
          <a:lstStyle/>
          <a:p>
            <a:r>
              <a:rPr lang="en-US" dirty="0"/>
              <a:t>Six Sigma</a:t>
            </a:r>
            <a:endParaRPr lang="ar-EG" dirty="0"/>
          </a:p>
        </p:txBody>
      </p:sp>
      <p:sp>
        <p:nvSpPr>
          <p:cNvPr id="3" name="Content Placeholder 2">
            <a:extLst>
              <a:ext uri="{FF2B5EF4-FFF2-40B4-BE49-F238E27FC236}">
                <a16:creationId xmlns:a16="http://schemas.microsoft.com/office/drawing/2014/main" id="{3DCC6B1F-A7D8-4BAC-B2EF-C578061EC2F1}"/>
              </a:ext>
            </a:extLst>
          </p:cNvPr>
          <p:cNvSpPr>
            <a:spLocks noGrp="1"/>
          </p:cNvSpPr>
          <p:nvPr>
            <p:ph idx="1"/>
          </p:nvPr>
        </p:nvSpPr>
        <p:spPr>
          <a:xfrm>
            <a:off x="838200" y="1825625"/>
            <a:ext cx="10515600" cy="1850362"/>
          </a:xfrm>
        </p:spPr>
        <p:txBody>
          <a:bodyPr>
            <a:normAutofit fontScale="62500" lnSpcReduction="20000"/>
          </a:bodyPr>
          <a:lstStyle/>
          <a:p>
            <a:pPr>
              <a:spcBef>
                <a:spcPct val="100000"/>
              </a:spcBef>
            </a:pPr>
            <a:r>
              <a:rPr lang="en-US" altLang="en-US" sz="3200" dirty="0">
                <a:latin typeface="Verdana" panose="020B0604030504040204" pitchFamily="34" charset="0"/>
              </a:rPr>
              <a:t> </a:t>
            </a:r>
            <a:r>
              <a:rPr lang="en-US" altLang="en-US" dirty="0"/>
              <a:t>A Metric that demonstrates quality levels at 99.9997% performance for products and processes</a:t>
            </a:r>
            <a:r>
              <a:rPr lang="ar-EG" altLang="en-US" dirty="0"/>
              <a:t>.</a:t>
            </a:r>
            <a:endParaRPr lang="en-US" altLang="en-US" dirty="0"/>
          </a:p>
          <a:p>
            <a:pPr>
              <a:spcBef>
                <a:spcPct val="100000"/>
              </a:spcBef>
            </a:pPr>
            <a:r>
              <a:rPr lang="en-US" altLang="en-US" dirty="0"/>
              <a:t>The target for perfection is the achievement of no more than </a:t>
            </a:r>
            <a:r>
              <a:rPr lang="en-US" altLang="en-US" b="1" dirty="0"/>
              <a:t>3.4 defects per million opportunities</a:t>
            </a:r>
          </a:p>
          <a:p>
            <a:pPr>
              <a:spcBef>
                <a:spcPct val="100000"/>
              </a:spcBef>
            </a:pPr>
            <a:r>
              <a:rPr lang="en-US" altLang="en-US" dirty="0"/>
              <a:t>Six Sigma projects normally follow a five-phase improvement process called DMAIC</a:t>
            </a:r>
          </a:p>
          <a:p>
            <a:pPr marL="0" indent="0">
              <a:lnSpc>
                <a:spcPct val="80000"/>
              </a:lnSpc>
              <a:buNone/>
            </a:pPr>
            <a:endParaRPr lang="en-US" altLang="en-US" sz="2400" dirty="0"/>
          </a:p>
        </p:txBody>
      </p:sp>
      <p:pic>
        <p:nvPicPr>
          <p:cNvPr id="4" name="Picture 3">
            <a:extLst>
              <a:ext uri="{FF2B5EF4-FFF2-40B4-BE49-F238E27FC236}">
                <a16:creationId xmlns:a16="http://schemas.microsoft.com/office/drawing/2014/main" id="{13908A75-601D-E8A1-49B2-909521426B85}"/>
              </a:ext>
            </a:extLst>
          </p:cNvPr>
          <p:cNvPicPr>
            <a:picLocks noChangeAspect="1"/>
          </p:cNvPicPr>
          <p:nvPr/>
        </p:nvPicPr>
        <p:blipFill>
          <a:blip r:embed="rId3"/>
          <a:stretch>
            <a:fillRect/>
          </a:stretch>
        </p:blipFill>
        <p:spPr>
          <a:xfrm>
            <a:off x="10376361" y="2231888"/>
            <a:ext cx="1709256" cy="1679786"/>
          </a:xfrm>
          <a:prstGeom prst="rect">
            <a:avLst/>
          </a:prstGeom>
        </p:spPr>
      </p:pic>
      <p:pic>
        <p:nvPicPr>
          <p:cNvPr id="6" name="Picture 5">
            <a:extLst>
              <a:ext uri="{FF2B5EF4-FFF2-40B4-BE49-F238E27FC236}">
                <a16:creationId xmlns:a16="http://schemas.microsoft.com/office/drawing/2014/main" id="{820D693D-38C5-A6B4-C8EF-F46DC59594BD}"/>
              </a:ext>
            </a:extLst>
          </p:cNvPr>
          <p:cNvPicPr>
            <a:picLocks noChangeAspect="1"/>
          </p:cNvPicPr>
          <p:nvPr/>
        </p:nvPicPr>
        <p:blipFill>
          <a:blip r:embed="rId4"/>
          <a:stretch>
            <a:fillRect/>
          </a:stretch>
        </p:blipFill>
        <p:spPr>
          <a:xfrm>
            <a:off x="8056347" y="4234197"/>
            <a:ext cx="3494952" cy="2258678"/>
          </a:xfrm>
          <a:prstGeom prst="rect">
            <a:avLst/>
          </a:prstGeom>
        </p:spPr>
      </p:pic>
      <p:sp>
        <p:nvSpPr>
          <p:cNvPr id="8" name="TextBox 7">
            <a:extLst>
              <a:ext uri="{FF2B5EF4-FFF2-40B4-BE49-F238E27FC236}">
                <a16:creationId xmlns:a16="http://schemas.microsoft.com/office/drawing/2014/main" id="{BB778C41-4262-B08A-3785-393C2DAF002F}"/>
              </a:ext>
            </a:extLst>
          </p:cNvPr>
          <p:cNvSpPr txBox="1"/>
          <p:nvPr/>
        </p:nvSpPr>
        <p:spPr>
          <a:xfrm>
            <a:off x="710322" y="3429000"/>
            <a:ext cx="6996763" cy="3262432"/>
          </a:xfrm>
          <a:prstGeom prst="rect">
            <a:avLst/>
          </a:prstGeom>
          <a:noFill/>
        </p:spPr>
        <p:txBody>
          <a:bodyPr wrap="square">
            <a:spAutoFit/>
          </a:bodyPr>
          <a:lstStyle/>
          <a:p>
            <a:r>
              <a:rPr lang="en-US" altLang="en-US" sz="2600" dirty="0">
                <a:solidFill>
                  <a:srgbClr val="FF0000"/>
                </a:solidFill>
              </a:rPr>
              <a:t>DMAIC stands for:</a:t>
            </a:r>
          </a:p>
          <a:p>
            <a:pPr lvl="1"/>
            <a:r>
              <a:rPr lang="en-US" altLang="en-US" b="1" dirty="0"/>
              <a:t>D</a:t>
            </a:r>
            <a:r>
              <a:rPr lang="en-US" altLang="en-US" dirty="0"/>
              <a:t>efine: Define the problem, process, and customer requirements</a:t>
            </a:r>
          </a:p>
          <a:p>
            <a:pPr lvl="1"/>
            <a:r>
              <a:rPr lang="en-US" altLang="en-US" b="1" dirty="0"/>
              <a:t>M</a:t>
            </a:r>
            <a:r>
              <a:rPr lang="en-US" altLang="en-US" dirty="0"/>
              <a:t>easure: Define measures, then collect, compile, and display data</a:t>
            </a:r>
          </a:p>
          <a:p>
            <a:pPr lvl="1"/>
            <a:r>
              <a:rPr lang="en-US" altLang="en-US" b="1" dirty="0"/>
              <a:t>A</a:t>
            </a:r>
            <a:r>
              <a:rPr lang="en-US" altLang="en-US" dirty="0"/>
              <a:t>nalyze: Analyze process details to find improvement opportunities</a:t>
            </a:r>
          </a:p>
          <a:p>
            <a:pPr lvl="1"/>
            <a:r>
              <a:rPr lang="en-US" altLang="en-US" b="1" dirty="0"/>
              <a:t>I</a:t>
            </a:r>
            <a:r>
              <a:rPr lang="en-US" altLang="en-US" dirty="0"/>
              <a:t>mprove: Generate solutions and ideas for improving the problem</a:t>
            </a:r>
          </a:p>
          <a:p>
            <a:pPr lvl="1"/>
            <a:r>
              <a:rPr lang="en-US" altLang="en-US" b="1" dirty="0"/>
              <a:t>C</a:t>
            </a:r>
            <a:r>
              <a:rPr lang="en-US" altLang="en-US" dirty="0"/>
              <a:t>ontrol: Track and verify the stability of the improvements and the predictability of the solution</a:t>
            </a:r>
          </a:p>
        </p:txBody>
      </p:sp>
    </p:spTree>
    <p:extLst>
      <p:ext uri="{BB962C8B-B14F-4D97-AF65-F5344CB8AC3E}">
        <p14:creationId xmlns:p14="http://schemas.microsoft.com/office/powerpoint/2010/main" val="9971083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3E0F-4822-1C1A-B837-92EEA04D11A6}"/>
              </a:ext>
            </a:extLst>
          </p:cNvPr>
          <p:cNvSpPr>
            <a:spLocks noGrp="1"/>
          </p:cNvSpPr>
          <p:nvPr>
            <p:ph type="title"/>
          </p:nvPr>
        </p:nvSpPr>
        <p:spPr/>
        <p:txBody>
          <a:bodyPr/>
          <a:lstStyle/>
          <a:p>
            <a:r>
              <a:rPr lang="en-US" dirty="0"/>
              <a:t>Six 9s of Quality</a:t>
            </a:r>
            <a:endParaRPr lang="ar-EG" dirty="0"/>
          </a:p>
        </p:txBody>
      </p:sp>
      <p:sp>
        <p:nvSpPr>
          <p:cNvPr id="3" name="Content Placeholder 2">
            <a:extLst>
              <a:ext uri="{FF2B5EF4-FFF2-40B4-BE49-F238E27FC236}">
                <a16:creationId xmlns:a16="http://schemas.microsoft.com/office/drawing/2014/main" id="{CF92463D-6E90-0431-F700-83EF1E26ED81}"/>
              </a:ext>
            </a:extLst>
          </p:cNvPr>
          <p:cNvSpPr>
            <a:spLocks noGrp="1"/>
          </p:cNvSpPr>
          <p:nvPr>
            <p:ph idx="1"/>
          </p:nvPr>
        </p:nvSpPr>
        <p:spPr/>
        <p:txBody>
          <a:bodyPr/>
          <a:lstStyle/>
          <a:p>
            <a:pPr>
              <a:spcBef>
                <a:spcPct val="100000"/>
              </a:spcBef>
            </a:pPr>
            <a:r>
              <a:rPr lang="en-US" altLang="en-US" b="1" dirty="0"/>
              <a:t>Six 9s of quality </a:t>
            </a:r>
            <a:r>
              <a:rPr lang="en-US" altLang="en-US" dirty="0"/>
              <a:t>is a measure of quality control equal to 1 fault in 1 million opportunities</a:t>
            </a:r>
          </a:p>
          <a:p>
            <a:pPr>
              <a:spcBef>
                <a:spcPct val="100000"/>
              </a:spcBef>
            </a:pPr>
            <a:r>
              <a:rPr lang="en-US" altLang="en-US" dirty="0"/>
              <a:t>In the telecommunications industry, it means 99.9999 percent service availability or </a:t>
            </a:r>
            <a:r>
              <a:rPr lang="en-US" altLang="en-US" i="1" dirty="0"/>
              <a:t>30 seconds of down time a year</a:t>
            </a:r>
          </a:p>
          <a:p>
            <a:pPr>
              <a:spcBef>
                <a:spcPct val="100000"/>
              </a:spcBef>
            </a:pPr>
            <a:r>
              <a:rPr lang="en-US" altLang="en-US" dirty="0"/>
              <a:t>This level of quality has also been stated as the target goal for the number of errors in a communications circuit, system failures, or errors in lines of code </a:t>
            </a:r>
          </a:p>
          <a:p>
            <a:endParaRPr lang="ar-EG" dirty="0"/>
          </a:p>
        </p:txBody>
      </p:sp>
    </p:spTree>
    <p:extLst>
      <p:ext uri="{BB962C8B-B14F-4D97-AF65-F5344CB8AC3E}">
        <p14:creationId xmlns:p14="http://schemas.microsoft.com/office/powerpoint/2010/main" val="30324318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D653A-3FE8-A2E6-B71A-17726A5D2A32}"/>
              </a:ext>
            </a:extLst>
          </p:cNvPr>
          <p:cNvSpPr>
            <a:spLocks noGrp="1"/>
          </p:cNvSpPr>
          <p:nvPr>
            <p:ph type="title"/>
          </p:nvPr>
        </p:nvSpPr>
        <p:spPr/>
        <p:txBody>
          <a:bodyPr/>
          <a:lstStyle/>
          <a:p>
            <a:r>
              <a:rPr lang="en-US" dirty="0">
                <a:solidFill>
                  <a:srgbClr val="FF0000"/>
                </a:solidFill>
              </a:rPr>
              <a:t>Testing</a:t>
            </a:r>
            <a:endParaRPr lang="ar-EG" dirty="0">
              <a:solidFill>
                <a:srgbClr val="FF0000"/>
              </a:solidFill>
            </a:endParaRPr>
          </a:p>
        </p:txBody>
      </p:sp>
      <p:sp>
        <p:nvSpPr>
          <p:cNvPr id="3" name="Content Placeholder 2">
            <a:extLst>
              <a:ext uri="{FF2B5EF4-FFF2-40B4-BE49-F238E27FC236}">
                <a16:creationId xmlns:a16="http://schemas.microsoft.com/office/drawing/2014/main" id="{41814985-5173-CD43-D725-3E39BA5C4855}"/>
              </a:ext>
            </a:extLst>
          </p:cNvPr>
          <p:cNvSpPr>
            <a:spLocks noGrp="1"/>
          </p:cNvSpPr>
          <p:nvPr>
            <p:ph idx="1"/>
          </p:nvPr>
        </p:nvSpPr>
        <p:spPr/>
        <p:txBody>
          <a:bodyPr>
            <a:normAutofit fontScale="85000" lnSpcReduction="20000"/>
          </a:bodyPr>
          <a:lstStyle/>
          <a:p>
            <a:pPr>
              <a:spcBef>
                <a:spcPct val="100000"/>
              </a:spcBef>
            </a:pPr>
            <a:r>
              <a:rPr lang="en-US" altLang="en-US" dirty="0"/>
              <a:t>Many IT professionals think of testing as a stage that comes near the end of IT product development</a:t>
            </a:r>
          </a:p>
          <a:p>
            <a:pPr>
              <a:spcBef>
                <a:spcPct val="100000"/>
              </a:spcBef>
            </a:pPr>
            <a:r>
              <a:rPr lang="en-US" altLang="en-US" dirty="0"/>
              <a:t>Testing should be done during almost every phase of the IT product development life cycle</a:t>
            </a:r>
          </a:p>
          <a:p>
            <a:r>
              <a:rPr lang="en-US" dirty="0"/>
              <a:t>Types:</a:t>
            </a:r>
          </a:p>
          <a:p>
            <a:pPr lvl="1">
              <a:spcBef>
                <a:spcPct val="80000"/>
              </a:spcBef>
            </a:pPr>
            <a:r>
              <a:rPr lang="en-US" altLang="en-US" b="1" dirty="0"/>
              <a:t>Unit testing</a:t>
            </a:r>
            <a:r>
              <a:rPr lang="en-US" altLang="en-US" dirty="0"/>
              <a:t> tests each individual component (often a program) to ensure it is as defect-free as possible</a:t>
            </a:r>
          </a:p>
          <a:p>
            <a:pPr lvl="1">
              <a:spcBef>
                <a:spcPct val="80000"/>
              </a:spcBef>
            </a:pPr>
            <a:r>
              <a:rPr lang="en-US" altLang="en-US" b="1" dirty="0"/>
              <a:t>Integration testing</a:t>
            </a:r>
            <a:r>
              <a:rPr lang="en-US" altLang="en-US" dirty="0"/>
              <a:t> occurs between unit and system testing to test functionally grouped components</a:t>
            </a:r>
          </a:p>
          <a:p>
            <a:pPr lvl="1">
              <a:spcBef>
                <a:spcPct val="80000"/>
              </a:spcBef>
            </a:pPr>
            <a:r>
              <a:rPr lang="en-US" altLang="en-US" b="1" dirty="0"/>
              <a:t>System testing</a:t>
            </a:r>
            <a:r>
              <a:rPr lang="en-US" altLang="en-US" dirty="0"/>
              <a:t> tests the entire system as one entity</a:t>
            </a:r>
          </a:p>
          <a:p>
            <a:pPr lvl="1">
              <a:spcBef>
                <a:spcPct val="80000"/>
              </a:spcBef>
            </a:pPr>
            <a:r>
              <a:rPr lang="en-US" altLang="en-US" b="1" dirty="0"/>
              <a:t>User acceptance testing</a:t>
            </a:r>
            <a:r>
              <a:rPr lang="en-US" altLang="en-US" dirty="0"/>
              <a:t> is an independent test performed by end users prior to accepting the delivered system</a:t>
            </a:r>
          </a:p>
          <a:p>
            <a:endParaRPr lang="ar-EG" dirty="0"/>
          </a:p>
        </p:txBody>
      </p:sp>
    </p:spTree>
    <p:extLst>
      <p:ext uri="{BB962C8B-B14F-4D97-AF65-F5344CB8AC3E}">
        <p14:creationId xmlns:p14="http://schemas.microsoft.com/office/powerpoint/2010/main" val="31132682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27980-683A-2F49-3A9E-A45A8719AC2A}"/>
              </a:ext>
            </a:extLst>
          </p:cNvPr>
          <p:cNvSpPr>
            <a:spLocks noGrp="1"/>
          </p:cNvSpPr>
          <p:nvPr>
            <p:ph type="title"/>
          </p:nvPr>
        </p:nvSpPr>
        <p:spPr/>
        <p:txBody>
          <a:bodyPr/>
          <a:lstStyle/>
          <a:p>
            <a:r>
              <a:rPr lang="en-US" dirty="0">
                <a:solidFill>
                  <a:srgbClr val="FF0000"/>
                </a:solidFill>
              </a:rPr>
              <a:t>Notes</a:t>
            </a:r>
            <a:endParaRPr lang="ar-EG" dirty="0">
              <a:solidFill>
                <a:srgbClr val="FF0000"/>
              </a:solidFill>
            </a:endParaRPr>
          </a:p>
        </p:txBody>
      </p:sp>
      <p:sp>
        <p:nvSpPr>
          <p:cNvPr id="3" name="Content Placeholder 2">
            <a:extLst>
              <a:ext uri="{FF2B5EF4-FFF2-40B4-BE49-F238E27FC236}">
                <a16:creationId xmlns:a16="http://schemas.microsoft.com/office/drawing/2014/main" id="{FA8D411C-D95E-1BB8-98EE-D86E87D0AC33}"/>
              </a:ext>
            </a:extLst>
          </p:cNvPr>
          <p:cNvSpPr>
            <a:spLocks noGrp="1"/>
          </p:cNvSpPr>
          <p:nvPr>
            <p:ph idx="1"/>
          </p:nvPr>
        </p:nvSpPr>
        <p:spPr>
          <a:xfrm>
            <a:off x="838200" y="1825625"/>
            <a:ext cx="10515600" cy="4780448"/>
          </a:xfrm>
        </p:spPr>
        <p:txBody>
          <a:bodyPr>
            <a:normAutofit fontScale="85000" lnSpcReduction="20000"/>
          </a:bodyPr>
          <a:lstStyle/>
          <a:p>
            <a:pPr>
              <a:spcBef>
                <a:spcPct val="100000"/>
              </a:spcBef>
            </a:pPr>
            <a:r>
              <a:rPr lang="en-US" altLang="en-US" dirty="0"/>
              <a:t>Modern quality management:</a:t>
            </a:r>
          </a:p>
          <a:p>
            <a:pPr lvl="1">
              <a:spcBef>
                <a:spcPct val="100000"/>
              </a:spcBef>
            </a:pPr>
            <a:r>
              <a:rPr lang="en-US" altLang="en-US" dirty="0"/>
              <a:t>Requires customer satisfaction</a:t>
            </a:r>
          </a:p>
          <a:p>
            <a:pPr lvl="1">
              <a:spcBef>
                <a:spcPct val="100000"/>
              </a:spcBef>
            </a:pPr>
            <a:r>
              <a:rPr lang="en-US" altLang="en-US" dirty="0"/>
              <a:t>Prefers prevention to inspection</a:t>
            </a:r>
          </a:p>
          <a:p>
            <a:pPr lvl="1">
              <a:spcBef>
                <a:spcPct val="100000"/>
              </a:spcBef>
            </a:pPr>
            <a:r>
              <a:rPr lang="en-US" altLang="en-US" dirty="0"/>
              <a:t>Recognizes management responsibility for quality</a:t>
            </a:r>
          </a:p>
          <a:p>
            <a:pPr>
              <a:spcBef>
                <a:spcPct val="100000"/>
              </a:spcBef>
            </a:pPr>
            <a:r>
              <a:rPr lang="en-US" altLang="en-US" dirty="0"/>
              <a:t>Several suggestions for improving quality for IT projects include:</a:t>
            </a:r>
          </a:p>
          <a:p>
            <a:pPr lvl="1">
              <a:spcBef>
                <a:spcPct val="100000"/>
              </a:spcBef>
            </a:pPr>
            <a:r>
              <a:rPr lang="en-US" altLang="en-US" dirty="0"/>
              <a:t>Establish leadership that promotes quality</a:t>
            </a:r>
          </a:p>
          <a:p>
            <a:pPr lvl="1">
              <a:spcBef>
                <a:spcPct val="100000"/>
              </a:spcBef>
            </a:pPr>
            <a:r>
              <a:rPr lang="en-US" altLang="en-US" dirty="0"/>
              <a:t>Understand the cost of quality</a:t>
            </a:r>
          </a:p>
          <a:p>
            <a:pPr lvl="1">
              <a:spcBef>
                <a:spcPct val="100000"/>
              </a:spcBef>
            </a:pPr>
            <a:r>
              <a:rPr lang="en-US" altLang="en-US" dirty="0"/>
              <a:t>Focus on organizational influences and workplace factors that affect quality</a:t>
            </a:r>
          </a:p>
          <a:p>
            <a:pPr lvl="1">
              <a:spcBef>
                <a:spcPct val="100000"/>
              </a:spcBef>
            </a:pPr>
            <a:r>
              <a:rPr lang="en-US" altLang="en-US" dirty="0"/>
              <a:t>Follow maturity models</a:t>
            </a:r>
          </a:p>
          <a:p>
            <a:endParaRPr lang="ar-EG" dirty="0"/>
          </a:p>
        </p:txBody>
      </p:sp>
    </p:spTree>
    <p:extLst>
      <p:ext uri="{BB962C8B-B14F-4D97-AF65-F5344CB8AC3E}">
        <p14:creationId xmlns:p14="http://schemas.microsoft.com/office/powerpoint/2010/main" val="17401019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7E1C90-82E6-CCED-FBA3-89768997132D}"/>
              </a:ext>
            </a:extLst>
          </p:cNvPr>
          <p:cNvSpPr>
            <a:spLocks noGrp="1"/>
          </p:cNvSpPr>
          <p:nvPr>
            <p:ph type="title"/>
          </p:nvPr>
        </p:nvSpPr>
        <p:spPr>
          <a:xfrm>
            <a:off x="838200" y="1336390"/>
            <a:ext cx="6155988" cy="1182927"/>
          </a:xfrm>
        </p:spPr>
        <p:txBody>
          <a:bodyPr anchor="b">
            <a:normAutofit/>
          </a:bodyPr>
          <a:lstStyle/>
          <a:p>
            <a:r>
              <a:rPr lang="en-US" sz="3800"/>
              <a:t>Project Stakeholder Management Processes</a:t>
            </a:r>
            <a:endParaRPr lang="ar-EG" sz="3800"/>
          </a:p>
        </p:txBody>
      </p:sp>
      <p:cxnSp>
        <p:nvCxnSpPr>
          <p:cNvPr id="11" name="Straight Connector 10">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7E495E2-6F62-2373-F4AF-FF5712021AF1}"/>
              </a:ext>
            </a:extLst>
          </p:cNvPr>
          <p:cNvSpPr>
            <a:spLocks noGrp="1"/>
          </p:cNvSpPr>
          <p:nvPr>
            <p:ph idx="1"/>
          </p:nvPr>
        </p:nvSpPr>
        <p:spPr>
          <a:xfrm>
            <a:off x="803776" y="2829330"/>
            <a:ext cx="6190412" cy="3344459"/>
          </a:xfrm>
        </p:spPr>
        <p:txBody>
          <a:bodyPr anchor="t">
            <a:normAutofit/>
          </a:bodyPr>
          <a:lstStyle/>
          <a:p>
            <a:pPr marL="342900" indent="-342900">
              <a:buFont typeface="+mj-lt"/>
              <a:buAutoNum type="arabicPeriod"/>
            </a:pPr>
            <a:r>
              <a:rPr lang="en-US" altLang="en-US" sz="1700" b="1" dirty="0"/>
              <a:t>Identifying stakeholders</a:t>
            </a:r>
            <a:r>
              <a:rPr lang="en-US" altLang="en-US" sz="1700" dirty="0"/>
              <a:t>: Identifying everyone involved in the project or affected by it and determining the best ways to manage relationships with them.</a:t>
            </a:r>
          </a:p>
          <a:p>
            <a:pPr marL="342900" indent="-342900">
              <a:buFont typeface="+mj-lt"/>
              <a:buAutoNum type="arabicPeriod"/>
            </a:pPr>
            <a:r>
              <a:rPr lang="en-US" altLang="en-US" sz="1700" b="1" dirty="0"/>
              <a:t>Planning stakeholder management</a:t>
            </a:r>
            <a:r>
              <a:rPr lang="en-US" altLang="en-US" sz="1700" dirty="0"/>
              <a:t>: Determining strategies to effectively engage stakeholders</a:t>
            </a:r>
          </a:p>
          <a:p>
            <a:pPr marL="342900" indent="-342900">
              <a:buFont typeface="+mj-lt"/>
              <a:buAutoNum type="arabicPeriod"/>
            </a:pPr>
            <a:r>
              <a:rPr lang="en-US" altLang="en-US" sz="1700" b="1" dirty="0"/>
              <a:t>Managing stakeholder engagement</a:t>
            </a:r>
            <a:r>
              <a:rPr lang="en-US" altLang="en-US" sz="1700" dirty="0"/>
              <a:t>: Communicating and working with project stakeholders to satisfy their needs and expectations, resolving issues, and fostering engagement in project decisions and activities</a:t>
            </a:r>
          </a:p>
          <a:p>
            <a:pPr marL="342900" indent="-342900">
              <a:buFont typeface="+mj-lt"/>
              <a:buAutoNum type="arabicPeriod"/>
            </a:pPr>
            <a:r>
              <a:rPr lang="en-US" altLang="en-US" sz="1700" b="1" dirty="0"/>
              <a:t>Controlling stakeholder engagement</a:t>
            </a:r>
            <a:r>
              <a:rPr lang="en-US" altLang="en-US" sz="1700" dirty="0"/>
              <a:t>: Monitoring stakeholder relationships and adjusting plans and strategies for engaging stakeholders as needed</a:t>
            </a:r>
          </a:p>
          <a:p>
            <a:endParaRPr lang="ar-EG" sz="1700" dirty="0"/>
          </a:p>
        </p:txBody>
      </p:sp>
      <p:pic>
        <p:nvPicPr>
          <p:cNvPr id="4" name="Picture 3">
            <a:extLst>
              <a:ext uri="{FF2B5EF4-FFF2-40B4-BE49-F238E27FC236}">
                <a16:creationId xmlns:a16="http://schemas.microsoft.com/office/drawing/2014/main" id="{5C93AC28-48AE-0CE9-36C3-95BD511561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994188" y="3701489"/>
            <a:ext cx="4619347" cy="297417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graphicFrame>
        <p:nvGraphicFramePr>
          <p:cNvPr id="5" name="Diagram 4">
            <a:extLst>
              <a:ext uri="{FF2B5EF4-FFF2-40B4-BE49-F238E27FC236}">
                <a16:creationId xmlns:a16="http://schemas.microsoft.com/office/drawing/2014/main" id="{3EE434BA-F15B-F27E-0238-B47EFA1BB481}"/>
              </a:ext>
            </a:extLst>
          </p:cNvPr>
          <p:cNvGraphicFramePr/>
          <p:nvPr>
            <p:extLst>
              <p:ext uri="{D42A27DB-BD31-4B8C-83A1-F6EECF244321}">
                <p14:modId xmlns:p14="http://schemas.microsoft.com/office/powerpoint/2010/main" val="2575417388"/>
              </p:ext>
            </p:extLst>
          </p:nvPr>
        </p:nvGraphicFramePr>
        <p:xfrm>
          <a:off x="7098836" y="860704"/>
          <a:ext cx="3721067" cy="26584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50921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23ACF-39BB-266E-5C26-2F1454E0336E}"/>
              </a:ext>
            </a:extLst>
          </p:cNvPr>
          <p:cNvSpPr>
            <a:spLocks noGrp="1"/>
          </p:cNvSpPr>
          <p:nvPr>
            <p:ph type="title"/>
          </p:nvPr>
        </p:nvSpPr>
        <p:spPr/>
        <p:txBody>
          <a:bodyPr/>
          <a:lstStyle/>
          <a:p>
            <a:r>
              <a:rPr lang="en-US" dirty="0">
                <a:solidFill>
                  <a:srgbClr val="FF0000"/>
                </a:solidFill>
              </a:rPr>
              <a:t>Cont.</a:t>
            </a:r>
            <a:endParaRPr lang="ar-EG" dirty="0">
              <a:solidFill>
                <a:srgbClr val="FF0000"/>
              </a:solidFill>
            </a:endParaRPr>
          </a:p>
        </p:txBody>
      </p:sp>
      <p:graphicFrame>
        <p:nvGraphicFramePr>
          <p:cNvPr id="4" name="Diagram 3">
            <a:extLst>
              <a:ext uri="{FF2B5EF4-FFF2-40B4-BE49-F238E27FC236}">
                <a16:creationId xmlns:a16="http://schemas.microsoft.com/office/drawing/2014/main" id="{5BF8468C-846F-BE88-29C9-6B1866A5384F}"/>
              </a:ext>
            </a:extLst>
          </p:cNvPr>
          <p:cNvGraphicFramePr/>
          <p:nvPr>
            <p:extLst>
              <p:ext uri="{D42A27DB-BD31-4B8C-83A1-F6EECF244321}">
                <p14:modId xmlns:p14="http://schemas.microsoft.com/office/powerpoint/2010/main" val="2882280624"/>
              </p:ext>
            </p:extLst>
          </p:nvPr>
        </p:nvGraphicFramePr>
        <p:xfrm>
          <a:off x="5234472" y="1870788"/>
          <a:ext cx="6046237" cy="36622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Content Placeholder 5">
            <a:extLst>
              <a:ext uri="{FF2B5EF4-FFF2-40B4-BE49-F238E27FC236}">
                <a16:creationId xmlns:a16="http://schemas.microsoft.com/office/drawing/2014/main" id="{EEFD8AB0-E153-BFB8-4C1D-78D4136EEECF}"/>
              </a:ext>
            </a:extLst>
          </p:cNvPr>
          <p:cNvGraphicFramePr>
            <a:graphicFrameLocks noGrp="1"/>
          </p:cNvGraphicFramePr>
          <p:nvPr>
            <p:ph idx="1"/>
            <p:extLst>
              <p:ext uri="{D42A27DB-BD31-4B8C-83A1-F6EECF244321}">
                <p14:modId xmlns:p14="http://schemas.microsoft.com/office/powerpoint/2010/main" val="1293918691"/>
              </p:ext>
            </p:extLst>
          </p:nvPr>
        </p:nvGraphicFramePr>
        <p:xfrm>
          <a:off x="-692020" y="1690688"/>
          <a:ext cx="7195457" cy="313826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6434701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10CB-F72F-037C-560C-C182DF2578C3}"/>
              </a:ext>
            </a:extLst>
          </p:cNvPr>
          <p:cNvSpPr>
            <a:spLocks noGrp="1"/>
          </p:cNvSpPr>
          <p:nvPr>
            <p:ph type="title"/>
          </p:nvPr>
        </p:nvSpPr>
        <p:spPr/>
        <p:txBody>
          <a:bodyPr/>
          <a:lstStyle/>
          <a:p>
            <a:r>
              <a:rPr lang="en-US" dirty="0"/>
              <a:t>Risk Management</a:t>
            </a:r>
            <a:endParaRPr lang="ar-EG" dirty="0"/>
          </a:p>
        </p:txBody>
      </p:sp>
      <p:sp>
        <p:nvSpPr>
          <p:cNvPr id="3" name="Content Placeholder 2">
            <a:extLst>
              <a:ext uri="{FF2B5EF4-FFF2-40B4-BE49-F238E27FC236}">
                <a16:creationId xmlns:a16="http://schemas.microsoft.com/office/drawing/2014/main" id="{E1F0A1AF-CB31-6016-90E4-5AAC16AE24E0}"/>
              </a:ext>
            </a:extLst>
          </p:cNvPr>
          <p:cNvSpPr>
            <a:spLocks noGrp="1"/>
          </p:cNvSpPr>
          <p:nvPr>
            <p:ph idx="1"/>
          </p:nvPr>
        </p:nvSpPr>
        <p:spPr>
          <a:xfrm>
            <a:off x="838200" y="1825625"/>
            <a:ext cx="10515600" cy="2569093"/>
          </a:xfrm>
        </p:spPr>
        <p:txBody>
          <a:bodyPr>
            <a:normAutofit fontScale="92500" lnSpcReduction="10000"/>
          </a:bodyPr>
          <a:lstStyle/>
          <a:p>
            <a:r>
              <a:rPr lang="en-US" altLang="en-US" sz="2800" b="1" dirty="0"/>
              <a:t>Risk</a:t>
            </a:r>
            <a:r>
              <a:rPr lang="en-US" altLang="en-US" sz="2800" dirty="0"/>
              <a:t> is an uncertainty that can have a negative or positive effect on meeting project objectives</a:t>
            </a:r>
          </a:p>
          <a:p>
            <a:r>
              <a:rPr lang="en-US" altLang="en-US" sz="2800" b="1" dirty="0"/>
              <a:t>Positive risks </a:t>
            </a:r>
            <a:r>
              <a:rPr lang="en-US" altLang="en-US" sz="2800" dirty="0"/>
              <a:t>are risks that result in good things happening</a:t>
            </a:r>
            <a:endParaRPr lang="en-US" dirty="0"/>
          </a:p>
          <a:p>
            <a:r>
              <a:rPr lang="en-US" b="1" dirty="0"/>
              <a:t>Opportunity</a:t>
            </a:r>
            <a:r>
              <a:rPr lang="en-US" dirty="0"/>
              <a:t>: is Positive Risk</a:t>
            </a:r>
          </a:p>
          <a:p>
            <a:r>
              <a:rPr lang="en-US" b="1" dirty="0"/>
              <a:t>Threat</a:t>
            </a:r>
            <a:r>
              <a:rPr lang="en-US" dirty="0"/>
              <a:t>: is Negative Risk</a:t>
            </a:r>
          </a:p>
          <a:p>
            <a:r>
              <a:rPr lang="en-US" sz="2800" dirty="0">
                <a:latin typeface="Tahoma"/>
                <a:cs typeface="Tahoma"/>
              </a:rPr>
              <a:t>Types of Risk:</a:t>
            </a:r>
          </a:p>
          <a:p>
            <a:endParaRPr lang="ar-EG" dirty="0"/>
          </a:p>
        </p:txBody>
      </p:sp>
      <p:graphicFrame>
        <p:nvGraphicFramePr>
          <p:cNvPr id="4" name="Content Placeholder 1">
            <a:extLst>
              <a:ext uri="{FF2B5EF4-FFF2-40B4-BE49-F238E27FC236}">
                <a16:creationId xmlns:a16="http://schemas.microsoft.com/office/drawing/2014/main" id="{C448B01B-2A0D-F790-AC88-EB7255F4E8C2}"/>
              </a:ext>
            </a:extLst>
          </p:cNvPr>
          <p:cNvGraphicFramePr>
            <a:graphicFrameLocks noGrp="1"/>
          </p:cNvGraphicFramePr>
          <p:nvPr>
            <p:extLst>
              <p:ext uri="{D42A27DB-BD31-4B8C-83A1-F6EECF244321}">
                <p14:modId xmlns:p14="http://schemas.microsoft.com/office/powerpoint/2010/main" val="82343298"/>
              </p:ext>
            </p:extLst>
          </p:nvPr>
        </p:nvGraphicFramePr>
        <p:xfrm>
          <a:off x="838200" y="4394718"/>
          <a:ext cx="10773748" cy="24262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10555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74A25-80F2-457D-A666-6E22FD24E726}"/>
              </a:ext>
            </a:extLst>
          </p:cNvPr>
          <p:cNvSpPr>
            <a:spLocks noGrp="1"/>
          </p:cNvSpPr>
          <p:nvPr>
            <p:ph type="title"/>
          </p:nvPr>
        </p:nvSpPr>
        <p:spPr/>
        <p:txBody>
          <a:bodyPr/>
          <a:lstStyle/>
          <a:p>
            <a:r>
              <a:rPr lang="en-US" sz="4400" dirty="0"/>
              <a:t>The Importance of Project Risk Management</a:t>
            </a:r>
            <a:endParaRPr lang="ar-EG" dirty="0"/>
          </a:p>
        </p:txBody>
      </p:sp>
      <p:sp>
        <p:nvSpPr>
          <p:cNvPr id="3" name="Content Placeholder 2">
            <a:extLst>
              <a:ext uri="{FF2B5EF4-FFF2-40B4-BE49-F238E27FC236}">
                <a16:creationId xmlns:a16="http://schemas.microsoft.com/office/drawing/2014/main" id="{EC1A7E75-8AF1-A933-D43C-F40E77ED0DF1}"/>
              </a:ext>
            </a:extLst>
          </p:cNvPr>
          <p:cNvSpPr>
            <a:spLocks noGrp="1"/>
          </p:cNvSpPr>
          <p:nvPr>
            <p:ph idx="1"/>
          </p:nvPr>
        </p:nvSpPr>
        <p:spPr/>
        <p:txBody>
          <a:bodyPr/>
          <a:lstStyle/>
          <a:p>
            <a:pPr algn="just">
              <a:spcBef>
                <a:spcPct val="100000"/>
              </a:spcBef>
            </a:pPr>
            <a:r>
              <a:rPr lang="en-US" altLang="en-US" dirty="0"/>
              <a:t>Project risk management is the art and science of </a:t>
            </a:r>
            <a:r>
              <a:rPr lang="en-US" altLang="en-US" b="1" dirty="0">
                <a:solidFill>
                  <a:srgbClr val="FF0000"/>
                </a:solidFill>
              </a:rPr>
              <a:t>identifying</a:t>
            </a:r>
            <a:r>
              <a:rPr lang="en-US" altLang="en-US" dirty="0"/>
              <a:t>, </a:t>
            </a:r>
            <a:r>
              <a:rPr lang="en-US" altLang="en-US" b="1" dirty="0">
                <a:solidFill>
                  <a:srgbClr val="FF0000"/>
                </a:solidFill>
              </a:rPr>
              <a:t>analyzing</a:t>
            </a:r>
            <a:r>
              <a:rPr lang="en-US" altLang="en-US" dirty="0"/>
              <a:t>, and </a:t>
            </a:r>
            <a:r>
              <a:rPr lang="en-US" altLang="en-US" b="1" dirty="0">
                <a:solidFill>
                  <a:srgbClr val="FF0000"/>
                </a:solidFill>
              </a:rPr>
              <a:t>responding</a:t>
            </a:r>
            <a:r>
              <a:rPr lang="en-US" altLang="en-US" dirty="0"/>
              <a:t> to </a:t>
            </a:r>
            <a:r>
              <a:rPr lang="en-US" altLang="en-US" b="1" dirty="0">
                <a:solidFill>
                  <a:srgbClr val="5B53FF"/>
                </a:solidFill>
              </a:rPr>
              <a:t>risk</a:t>
            </a:r>
            <a:r>
              <a:rPr lang="en-US" altLang="en-US" dirty="0"/>
              <a:t> throughout the life of a project and in the best interests of meeting project objectives</a:t>
            </a:r>
          </a:p>
          <a:p>
            <a:pPr algn="just">
              <a:spcBef>
                <a:spcPct val="100000"/>
              </a:spcBef>
            </a:pPr>
            <a:r>
              <a:rPr lang="en-US" altLang="en-US" sz="3200" dirty="0"/>
              <a:t>The goal of project risk management is to </a:t>
            </a:r>
            <a:r>
              <a:rPr lang="en-US" altLang="en-US" sz="3200" dirty="0">
                <a:solidFill>
                  <a:srgbClr val="5B53FF"/>
                </a:solidFill>
              </a:rPr>
              <a:t>minimize</a:t>
            </a:r>
            <a:r>
              <a:rPr lang="en-US" altLang="en-US" sz="3200" dirty="0"/>
              <a:t> potential negative risks while </a:t>
            </a:r>
            <a:r>
              <a:rPr lang="en-US" altLang="en-US" sz="3200" dirty="0">
                <a:solidFill>
                  <a:srgbClr val="5B53FF"/>
                </a:solidFill>
              </a:rPr>
              <a:t>maximizing</a:t>
            </a:r>
            <a:r>
              <a:rPr lang="en-US" altLang="en-US" sz="3200" dirty="0"/>
              <a:t> potential positive risks</a:t>
            </a:r>
          </a:p>
          <a:p>
            <a:endParaRPr lang="ar-EG" dirty="0"/>
          </a:p>
        </p:txBody>
      </p:sp>
    </p:spTree>
    <p:extLst>
      <p:ext uri="{BB962C8B-B14F-4D97-AF65-F5344CB8AC3E}">
        <p14:creationId xmlns:p14="http://schemas.microsoft.com/office/powerpoint/2010/main" val="29303943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
            <a:extLst>
              <a:ext uri="{FF2B5EF4-FFF2-40B4-BE49-F238E27FC236}">
                <a16:creationId xmlns:a16="http://schemas.microsoft.com/office/drawing/2014/main" id="{CB005F53-3D5C-DC49-C7CF-4BE3AFB721C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46848" y="3590699"/>
            <a:ext cx="4859921" cy="3136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D5586F87-B54F-53B9-11B2-3DBEDD75DC5E}"/>
              </a:ext>
            </a:extLst>
          </p:cNvPr>
          <p:cNvSpPr>
            <a:spLocks noGrp="1"/>
          </p:cNvSpPr>
          <p:nvPr>
            <p:ph type="title"/>
          </p:nvPr>
        </p:nvSpPr>
        <p:spPr/>
        <p:txBody>
          <a:bodyPr/>
          <a:lstStyle/>
          <a:p>
            <a:r>
              <a:rPr lang="en-US" dirty="0"/>
              <a:t>Project Risk Management Processes</a:t>
            </a:r>
            <a:endParaRPr lang="ar-EG" dirty="0"/>
          </a:p>
        </p:txBody>
      </p:sp>
      <p:sp>
        <p:nvSpPr>
          <p:cNvPr id="3" name="Content Placeholder 2">
            <a:extLst>
              <a:ext uri="{FF2B5EF4-FFF2-40B4-BE49-F238E27FC236}">
                <a16:creationId xmlns:a16="http://schemas.microsoft.com/office/drawing/2014/main" id="{39D23794-7762-2236-F8BD-673969703C3F}"/>
              </a:ext>
            </a:extLst>
          </p:cNvPr>
          <p:cNvSpPr>
            <a:spLocks noGrp="1"/>
          </p:cNvSpPr>
          <p:nvPr>
            <p:ph idx="1"/>
          </p:nvPr>
        </p:nvSpPr>
        <p:spPr>
          <a:xfrm>
            <a:off x="838200" y="1825625"/>
            <a:ext cx="4844143" cy="2839681"/>
          </a:xfrm>
        </p:spPr>
        <p:txBody>
          <a:bodyPr>
            <a:normAutofit fontScale="55000" lnSpcReduction="20000"/>
          </a:bodyPr>
          <a:lstStyle/>
          <a:p>
            <a:pPr marL="266224" indent="-257175" algn="l" rtl="0">
              <a:spcBef>
                <a:spcPts val="75"/>
              </a:spcBef>
              <a:buFont typeface="+mj-lt"/>
              <a:buAutoNum type="arabicPeriod"/>
              <a:tabLst>
                <a:tab pos="263366" algn="l"/>
              </a:tabLst>
            </a:pPr>
            <a:r>
              <a:rPr lang="en-US" sz="2800" b="1" spc="-64" dirty="0">
                <a:solidFill>
                  <a:srgbClr val="6F2F9F"/>
                </a:solidFill>
                <a:latin typeface="Verdana"/>
                <a:cs typeface="Verdana"/>
              </a:rPr>
              <a:t>Plan</a:t>
            </a:r>
            <a:r>
              <a:rPr lang="en-US" sz="2800" b="1" spc="4" dirty="0">
                <a:solidFill>
                  <a:srgbClr val="6F2F9F"/>
                </a:solidFill>
                <a:latin typeface="Verdana"/>
                <a:cs typeface="Verdana"/>
              </a:rPr>
              <a:t> </a:t>
            </a:r>
            <a:r>
              <a:rPr lang="en-US" sz="2800" b="1" spc="-53" dirty="0">
                <a:solidFill>
                  <a:srgbClr val="6F2F9F"/>
                </a:solidFill>
                <a:latin typeface="Verdana"/>
                <a:cs typeface="Verdana"/>
              </a:rPr>
              <a:t>Risk</a:t>
            </a:r>
            <a:r>
              <a:rPr lang="en-US" sz="2800" b="1" spc="-8" dirty="0">
                <a:solidFill>
                  <a:srgbClr val="6F2F9F"/>
                </a:solidFill>
                <a:latin typeface="Verdana"/>
                <a:cs typeface="Verdana"/>
              </a:rPr>
              <a:t> </a:t>
            </a:r>
            <a:r>
              <a:rPr lang="en-US" sz="2800" b="1" spc="-53" dirty="0">
                <a:solidFill>
                  <a:srgbClr val="6F2F9F"/>
                </a:solidFill>
                <a:latin typeface="Verdana"/>
                <a:cs typeface="Verdana"/>
              </a:rPr>
              <a:t>Management</a:t>
            </a:r>
            <a:endParaRPr lang="en-US" sz="2800" dirty="0">
              <a:latin typeface="Verdana"/>
              <a:cs typeface="Verdana"/>
            </a:endParaRPr>
          </a:p>
          <a:p>
            <a:pPr marL="257175" indent="-257175" algn="l" rtl="0">
              <a:spcBef>
                <a:spcPts val="23"/>
              </a:spcBef>
              <a:buClr>
                <a:srgbClr val="6F2F9F"/>
              </a:buClr>
              <a:buFont typeface="+mj-lt"/>
              <a:buAutoNum type="arabicPeriod"/>
            </a:pPr>
            <a:endParaRPr lang="en-US" sz="2800" dirty="0">
              <a:latin typeface="Verdana"/>
              <a:cs typeface="Verdana"/>
            </a:endParaRPr>
          </a:p>
          <a:p>
            <a:pPr marL="266224" indent="-257175" algn="l" rtl="0">
              <a:buFont typeface="+mj-lt"/>
              <a:buAutoNum type="arabicPeriod"/>
              <a:tabLst>
                <a:tab pos="263366" algn="l"/>
              </a:tabLst>
            </a:pPr>
            <a:r>
              <a:rPr lang="en-US" sz="2800" b="1" spc="-49" dirty="0">
                <a:solidFill>
                  <a:srgbClr val="6F2F9F"/>
                </a:solidFill>
                <a:latin typeface="Verdana"/>
                <a:cs typeface="Verdana"/>
              </a:rPr>
              <a:t>Identify</a:t>
            </a:r>
            <a:r>
              <a:rPr lang="en-US" sz="2800" b="1" spc="-19" dirty="0">
                <a:solidFill>
                  <a:srgbClr val="6F2F9F"/>
                </a:solidFill>
                <a:latin typeface="Verdana"/>
                <a:cs typeface="Verdana"/>
              </a:rPr>
              <a:t> </a:t>
            </a:r>
            <a:r>
              <a:rPr lang="en-US" sz="2800" b="1" spc="-53" dirty="0">
                <a:solidFill>
                  <a:srgbClr val="6F2F9F"/>
                </a:solidFill>
                <a:latin typeface="Verdana"/>
                <a:cs typeface="Verdana"/>
              </a:rPr>
              <a:t>Risks</a:t>
            </a:r>
            <a:endParaRPr lang="en-US" sz="2800" dirty="0">
              <a:latin typeface="Verdana"/>
              <a:cs typeface="Verdana"/>
            </a:endParaRPr>
          </a:p>
          <a:p>
            <a:pPr marL="266700" marR="3810" indent="-257175" algn="l" rtl="0">
              <a:lnSpc>
                <a:spcPct val="200000"/>
              </a:lnSpc>
              <a:spcBef>
                <a:spcPts val="4"/>
              </a:spcBef>
              <a:buFont typeface="+mj-lt"/>
              <a:buAutoNum type="arabicPeriod"/>
              <a:tabLst>
                <a:tab pos="263366" algn="l"/>
              </a:tabLst>
            </a:pPr>
            <a:r>
              <a:rPr lang="en-US" sz="2800" b="1" spc="-60" dirty="0">
                <a:solidFill>
                  <a:srgbClr val="6F2F9F"/>
                </a:solidFill>
                <a:latin typeface="Verdana"/>
                <a:cs typeface="Verdana"/>
              </a:rPr>
              <a:t>Perform</a:t>
            </a:r>
            <a:r>
              <a:rPr lang="en-US" sz="2800" b="1" spc="11" dirty="0">
                <a:solidFill>
                  <a:srgbClr val="6F2F9F"/>
                </a:solidFill>
                <a:latin typeface="Verdana"/>
                <a:cs typeface="Verdana"/>
              </a:rPr>
              <a:t> </a:t>
            </a:r>
            <a:r>
              <a:rPr lang="en-US" sz="2800" b="1" spc="-45" dirty="0">
                <a:solidFill>
                  <a:srgbClr val="6F2F9F"/>
                </a:solidFill>
                <a:latin typeface="Verdana"/>
                <a:cs typeface="Verdana"/>
              </a:rPr>
              <a:t>Qualitative</a:t>
            </a:r>
            <a:r>
              <a:rPr lang="en-US" sz="2800" b="1" spc="23" dirty="0">
                <a:solidFill>
                  <a:srgbClr val="6F2F9F"/>
                </a:solidFill>
                <a:latin typeface="Verdana"/>
                <a:cs typeface="Verdana"/>
              </a:rPr>
              <a:t> </a:t>
            </a:r>
            <a:r>
              <a:rPr lang="en-US" sz="2800" b="1" spc="-53" dirty="0">
                <a:solidFill>
                  <a:srgbClr val="6F2F9F"/>
                </a:solidFill>
                <a:latin typeface="Verdana"/>
                <a:cs typeface="Verdana"/>
              </a:rPr>
              <a:t>Risk</a:t>
            </a:r>
            <a:r>
              <a:rPr lang="en-US" sz="2800" b="1" dirty="0">
                <a:solidFill>
                  <a:srgbClr val="6F2F9F"/>
                </a:solidFill>
                <a:latin typeface="Verdana"/>
                <a:cs typeface="Verdana"/>
              </a:rPr>
              <a:t> </a:t>
            </a:r>
            <a:r>
              <a:rPr lang="en-US" sz="2800" b="1" spc="-49" dirty="0">
                <a:solidFill>
                  <a:srgbClr val="6F2F9F"/>
                </a:solidFill>
                <a:latin typeface="Verdana"/>
                <a:cs typeface="Verdana"/>
              </a:rPr>
              <a:t>Analysis</a:t>
            </a:r>
          </a:p>
          <a:p>
            <a:pPr marL="266700" marR="3810" indent="-257175" algn="l" rtl="0">
              <a:lnSpc>
                <a:spcPct val="200000"/>
              </a:lnSpc>
              <a:spcBef>
                <a:spcPts val="4"/>
              </a:spcBef>
              <a:buFont typeface="+mj-lt"/>
              <a:buAutoNum type="arabicPeriod"/>
              <a:tabLst>
                <a:tab pos="263366" algn="l"/>
              </a:tabLst>
            </a:pPr>
            <a:r>
              <a:rPr lang="en-US" sz="2800" b="1" spc="-60" dirty="0">
                <a:solidFill>
                  <a:srgbClr val="6F2F9F"/>
                </a:solidFill>
                <a:latin typeface="Verdana"/>
                <a:cs typeface="Verdana"/>
              </a:rPr>
              <a:t>Perform</a:t>
            </a:r>
            <a:r>
              <a:rPr lang="en-US" sz="2800" b="1" spc="11" dirty="0">
                <a:solidFill>
                  <a:srgbClr val="6F2F9F"/>
                </a:solidFill>
                <a:latin typeface="Verdana"/>
                <a:cs typeface="Verdana"/>
              </a:rPr>
              <a:t> </a:t>
            </a:r>
            <a:r>
              <a:rPr lang="en-US" sz="2800" b="1" spc="-45" dirty="0">
                <a:solidFill>
                  <a:srgbClr val="6F2F9F"/>
                </a:solidFill>
                <a:latin typeface="Verdana"/>
                <a:cs typeface="Verdana"/>
              </a:rPr>
              <a:t>Quantitative</a:t>
            </a:r>
            <a:r>
              <a:rPr lang="en-US" sz="2800" b="1" spc="11" dirty="0">
                <a:solidFill>
                  <a:srgbClr val="6F2F9F"/>
                </a:solidFill>
                <a:latin typeface="Verdana"/>
                <a:cs typeface="Verdana"/>
              </a:rPr>
              <a:t> </a:t>
            </a:r>
            <a:r>
              <a:rPr lang="en-US" sz="2800" b="1" spc="-53" dirty="0">
                <a:solidFill>
                  <a:srgbClr val="6F2F9F"/>
                </a:solidFill>
                <a:latin typeface="Verdana"/>
                <a:cs typeface="Verdana"/>
              </a:rPr>
              <a:t>Risk</a:t>
            </a:r>
            <a:r>
              <a:rPr lang="en-US" sz="2800" b="1" spc="11" dirty="0">
                <a:solidFill>
                  <a:srgbClr val="6F2F9F"/>
                </a:solidFill>
                <a:latin typeface="Verdana"/>
                <a:cs typeface="Verdana"/>
              </a:rPr>
              <a:t> </a:t>
            </a:r>
            <a:r>
              <a:rPr lang="en-US" sz="2800" b="1" spc="-49" dirty="0">
                <a:solidFill>
                  <a:srgbClr val="6F2F9F"/>
                </a:solidFill>
                <a:latin typeface="Verdana"/>
                <a:cs typeface="Verdana"/>
              </a:rPr>
              <a:t>Analysis </a:t>
            </a:r>
            <a:r>
              <a:rPr lang="en-US" sz="2800" b="1" spc="-450" dirty="0">
                <a:solidFill>
                  <a:srgbClr val="6F2F9F"/>
                </a:solidFill>
                <a:latin typeface="Verdana"/>
                <a:cs typeface="Verdana"/>
              </a:rPr>
              <a:t> </a:t>
            </a:r>
          </a:p>
          <a:p>
            <a:pPr marL="266700" marR="3810" indent="-257175" algn="l" rtl="0">
              <a:lnSpc>
                <a:spcPct val="200000"/>
              </a:lnSpc>
              <a:spcBef>
                <a:spcPts val="4"/>
              </a:spcBef>
              <a:buFont typeface="+mj-lt"/>
              <a:buAutoNum type="arabicPeriod"/>
              <a:tabLst>
                <a:tab pos="263366" algn="l"/>
              </a:tabLst>
            </a:pPr>
            <a:r>
              <a:rPr lang="en-US" sz="2800" b="1" spc="-64" dirty="0">
                <a:solidFill>
                  <a:srgbClr val="6F2F9F"/>
                </a:solidFill>
                <a:latin typeface="Verdana"/>
                <a:cs typeface="Verdana"/>
              </a:rPr>
              <a:t>Plan</a:t>
            </a:r>
            <a:r>
              <a:rPr lang="en-US" sz="2800" b="1" spc="15" dirty="0">
                <a:solidFill>
                  <a:srgbClr val="6F2F9F"/>
                </a:solidFill>
                <a:latin typeface="Verdana"/>
                <a:cs typeface="Verdana"/>
              </a:rPr>
              <a:t> </a:t>
            </a:r>
            <a:r>
              <a:rPr lang="en-US" sz="2800" b="1" spc="-53" dirty="0">
                <a:solidFill>
                  <a:srgbClr val="6F2F9F"/>
                </a:solidFill>
                <a:latin typeface="Verdana"/>
                <a:cs typeface="Verdana"/>
              </a:rPr>
              <a:t>Risk</a:t>
            </a:r>
            <a:r>
              <a:rPr lang="en-US" sz="2800" b="1" spc="4" dirty="0">
                <a:solidFill>
                  <a:srgbClr val="6F2F9F"/>
                </a:solidFill>
                <a:latin typeface="Verdana"/>
                <a:cs typeface="Verdana"/>
              </a:rPr>
              <a:t> </a:t>
            </a:r>
            <a:r>
              <a:rPr lang="en-US" sz="2800" b="1" spc="-53" dirty="0">
                <a:solidFill>
                  <a:srgbClr val="6F2F9F"/>
                </a:solidFill>
                <a:latin typeface="Verdana"/>
                <a:cs typeface="Verdana"/>
              </a:rPr>
              <a:t>Responses</a:t>
            </a:r>
            <a:endParaRPr lang="en-US" sz="2800" dirty="0">
              <a:latin typeface="Verdana"/>
              <a:cs typeface="Verdana"/>
            </a:endParaRPr>
          </a:p>
          <a:p>
            <a:pPr marL="266224" indent="-257175" algn="l" rtl="0">
              <a:buFont typeface="+mj-lt"/>
              <a:buAutoNum type="arabicPeriod"/>
              <a:tabLst>
                <a:tab pos="263366" algn="l"/>
              </a:tabLst>
            </a:pPr>
            <a:r>
              <a:rPr lang="en-US" sz="2800" b="1" spc="-53" dirty="0">
                <a:solidFill>
                  <a:srgbClr val="6F2F9F"/>
                </a:solidFill>
                <a:latin typeface="Verdana"/>
                <a:cs typeface="Verdana"/>
              </a:rPr>
              <a:t>Implement</a:t>
            </a:r>
            <a:r>
              <a:rPr lang="en-US" sz="2800" b="1" spc="-8" dirty="0">
                <a:solidFill>
                  <a:srgbClr val="6F2F9F"/>
                </a:solidFill>
                <a:latin typeface="Verdana"/>
                <a:cs typeface="Verdana"/>
              </a:rPr>
              <a:t> </a:t>
            </a:r>
            <a:r>
              <a:rPr lang="en-US" sz="2800" b="1" spc="-53" dirty="0">
                <a:solidFill>
                  <a:srgbClr val="6F2F9F"/>
                </a:solidFill>
                <a:latin typeface="Verdana"/>
                <a:cs typeface="Verdana"/>
              </a:rPr>
              <a:t>Risk</a:t>
            </a:r>
            <a:r>
              <a:rPr lang="en-US" sz="2800" b="1" spc="-8" dirty="0">
                <a:solidFill>
                  <a:srgbClr val="6F2F9F"/>
                </a:solidFill>
                <a:latin typeface="Verdana"/>
                <a:cs typeface="Verdana"/>
              </a:rPr>
              <a:t> </a:t>
            </a:r>
            <a:r>
              <a:rPr lang="en-US" sz="2800" b="1" spc="-53" dirty="0">
                <a:solidFill>
                  <a:srgbClr val="6F2F9F"/>
                </a:solidFill>
                <a:latin typeface="Verdana"/>
                <a:cs typeface="Verdana"/>
              </a:rPr>
              <a:t>Responses</a:t>
            </a:r>
            <a:endParaRPr lang="en-US" sz="2800" dirty="0">
              <a:latin typeface="Verdana"/>
              <a:cs typeface="Verdana"/>
            </a:endParaRPr>
          </a:p>
          <a:p>
            <a:pPr marL="257175" indent="-257175" algn="l" rtl="0">
              <a:spcBef>
                <a:spcPts val="23"/>
              </a:spcBef>
              <a:buClr>
                <a:srgbClr val="6F2F9F"/>
              </a:buClr>
              <a:buFont typeface="+mj-lt"/>
              <a:buAutoNum type="arabicPeriod"/>
            </a:pPr>
            <a:endParaRPr lang="en-US" sz="2800" dirty="0">
              <a:latin typeface="Verdana"/>
              <a:cs typeface="Verdana"/>
            </a:endParaRPr>
          </a:p>
          <a:p>
            <a:pPr marL="266224" indent="-257175" algn="l" rtl="0">
              <a:spcBef>
                <a:spcPts val="4"/>
              </a:spcBef>
              <a:buFont typeface="+mj-lt"/>
              <a:buAutoNum type="arabicPeriod"/>
              <a:tabLst>
                <a:tab pos="263366" algn="l"/>
              </a:tabLst>
            </a:pPr>
            <a:r>
              <a:rPr lang="en-US" sz="2800" b="1" spc="-49" dirty="0">
                <a:solidFill>
                  <a:srgbClr val="6F2F9F"/>
                </a:solidFill>
                <a:latin typeface="Verdana"/>
                <a:cs typeface="Verdana"/>
              </a:rPr>
              <a:t>Monitor</a:t>
            </a:r>
            <a:r>
              <a:rPr lang="en-US" sz="2800" b="1" spc="-23" dirty="0">
                <a:solidFill>
                  <a:srgbClr val="6F2F9F"/>
                </a:solidFill>
                <a:latin typeface="Verdana"/>
                <a:cs typeface="Verdana"/>
              </a:rPr>
              <a:t> </a:t>
            </a:r>
            <a:r>
              <a:rPr lang="en-US" sz="2800" b="1" spc="-53" dirty="0">
                <a:solidFill>
                  <a:srgbClr val="6F2F9F"/>
                </a:solidFill>
                <a:latin typeface="Verdana"/>
                <a:cs typeface="Verdana"/>
              </a:rPr>
              <a:t>Risk</a:t>
            </a:r>
            <a:endParaRPr lang="en-US" sz="2800" dirty="0">
              <a:latin typeface="Verdana"/>
              <a:cs typeface="Verdana"/>
            </a:endParaRPr>
          </a:p>
          <a:p>
            <a:endParaRPr lang="ar-EG" dirty="0"/>
          </a:p>
        </p:txBody>
      </p:sp>
      <p:sp>
        <p:nvSpPr>
          <p:cNvPr id="5" name="TextBox 4">
            <a:extLst>
              <a:ext uri="{FF2B5EF4-FFF2-40B4-BE49-F238E27FC236}">
                <a16:creationId xmlns:a16="http://schemas.microsoft.com/office/drawing/2014/main" id="{49F8BA68-3EF9-F27D-E2B0-FF421E4489DD}"/>
              </a:ext>
            </a:extLst>
          </p:cNvPr>
          <p:cNvSpPr txBox="1"/>
          <p:nvPr/>
        </p:nvSpPr>
        <p:spPr>
          <a:xfrm>
            <a:off x="8965164" y="1690688"/>
            <a:ext cx="3057333" cy="2800767"/>
          </a:xfrm>
          <a:prstGeom prst="rect">
            <a:avLst/>
          </a:prstGeom>
          <a:noFill/>
        </p:spPr>
        <p:txBody>
          <a:bodyPr wrap="square">
            <a:spAutoFit/>
          </a:bodyPr>
          <a:lstStyle/>
          <a:p>
            <a:pPr marL="9525" algn="l" rtl="0">
              <a:spcBef>
                <a:spcPts val="75"/>
              </a:spcBef>
            </a:pPr>
            <a:r>
              <a:rPr lang="en-US" sz="1600" b="1" spc="-60" dirty="0">
                <a:solidFill>
                  <a:srgbClr val="6F2F9F"/>
                </a:solidFill>
                <a:latin typeface="Verdana"/>
                <a:cs typeface="Verdana"/>
              </a:rPr>
              <a:t>(</a:t>
            </a:r>
            <a:r>
              <a:rPr lang="en-US" sz="1600" b="1" spc="-60" dirty="0">
                <a:latin typeface="Verdana"/>
                <a:cs typeface="Verdana"/>
              </a:rPr>
              <a:t>Planning</a:t>
            </a:r>
            <a:r>
              <a:rPr lang="en-US" sz="1600" b="1" spc="-49" dirty="0">
                <a:latin typeface="Verdana"/>
                <a:cs typeface="Verdana"/>
              </a:rPr>
              <a:t> </a:t>
            </a:r>
            <a:r>
              <a:rPr lang="en-US" sz="1600" b="1" spc="-53" dirty="0">
                <a:solidFill>
                  <a:srgbClr val="6F2F9F"/>
                </a:solidFill>
                <a:latin typeface="Verdana"/>
                <a:cs typeface="Verdana"/>
              </a:rPr>
              <a:t>Process)</a:t>
            </a:r>
            <a:endParaRPr lang="en-US" sz="1600" dirty="0">
              <a:latin typeface="Verdana"/>
              <a:cs typeface="Verdana"/>
            </a:endParaRPr>
          </a:p>
          <a:p>
            <a:pPr marL="9525" marR="115253" algn="l" rtl="0">
              <a:lnSpc>
                <a:spcPct val="200000"/>
              </a:lnSpc>
            </a:pPr>
            <a:r>
              <a:rPr lang="en-US" sz="1600" b="1" spc="-60" dirty="0">
                <a:solidFill>
                  <a:srgbClr val="6F2F9F"/>
                </a:solidFill>
                <a:latin typeface="Verdana"/>
                <a:cs typeface="Verdana"/>
              </a:rPr>
              <a:t>(</a:t>
            </a:r>
            <a:r>
              <a:rPr lang="en-US" sz="1600" b="1" spc="-60" dirty="0">
                <a:latin typeface="Verdana"/>
                <a:cs typeface="Verdana"/>
              </a:rPr>
              <a:t>Planning </a:t>
            </a:r>
            <a:r>
              <a:rPr lang="en-US" sz="1600" b="1" spc="-53" dirty="0">
                <a:solidFill>
                  <a:srgbClr val="6F2F9F"/>
                </a:solidFill>
                <a:latin typeface="Verdana"/>
                <a:cs typeface="Verdana"/>
              </a:rPr>
              <a:t>Process) </a:t>
            </a:r>
            <a:r>
              <a:rPr lang="en-US" sz="1600" b="1" spc="-454" dirty="0">
                <a:solidFill>
                  <a:srgbClr val="6F2F9F"/>
                </a:solidFill>
                <a:latin typeface="Verdana"/>
                <a:cs typeface="Verdana"/>
              </a:rPr>
              <a:t> </a:t>
            </a:r>
          </a:p>
          <a:p>
            <a:pPr marL="9525" marR="115253" algn="l" rtl="0">
              <a:lnSpc>
                <a:spcPct val="200000"/>
              </a:lnSpc>
            </a:pPr>
            <a:r>
              <a:rPr lang="en-US" sz="1600" b="1" spc="-60" dirty="0">
                <a:solidFill>
                  <a:srgbClr val="6F2F9F"/>
                </a:solidFill>
                <a:latin typeface="Verdana"/>
                <a:cs typeface="Verdana"/>
              </a:rPr>
              <a:t>(</a:t>
            </a:r>
            <a:r>
              <a:rPr lang="en-US" sz="1600" b="1" spc="-60" dirty="0">
                <a:latin typeface="Verdana"/>
                <a:cs typeface="Verdana"/>
              </a:rPr>
              <a:t>Planning </a:t>
            </a:r>
            <a:r>
              <a:rPr lang="en-US" sz="1600" b="1" spc="-56" dirty="0">
                <a:solidFill>
                  <a:srgbClr val="6F2F9F"/>
                </a:solidFill>
                <a:latin typeface="Verdana"/>
                <a:cs typeface="Verdana"/>
              </a:rPr>
              <a:t>Process) </a:t>
            </a:r>
          </a:p>
          <a:p>
            <a:pPr marL="9525" marR="115253" algn="l" rtl="0">
              <a:lnSpc>
                <a:spcPct val="200000"/>
              </a:lnSpc>
            </a:pPr>
            <a:r>
              <a:rPr lang="en-US" sz="1600" b="1" spc="-454" dirty="0">
                <a:solidFill>
                  <a:srgbClr val="6F2F9F"/>
                </a:solidFill>
                <a:latin typeface="Verdana"/>
                <a:cs typeface="Verdana"/>
              </a:rPr>
              <a:t> </a:t>
            </a:r>
            <a:r>
              <a:rPr lang="en-US" sz="1600" b="1" spc="-60" dirty="0">
                <a:solidFill>
                  <a:srgbClr val="6F2F9F"/>
                </a:solidFill>
                <a:latin typeface="Verdana"/>
                <a:cs typeface="Verdana"/>
              </a:rPr>
              <a:t>(</a:t>
            </a:r>
            <a:r>
              <a:rPr lang="en-US" sz="1600" b="1" spc="-60" dirty="0">
                <a:latin typeface="Verdana"/>
                <a:cs typeface="Verdana"/>
              </a:rPr>
              <a:t>Planning </a:t>
            </a:r>
            <a:r>
              <a:rPr lang="en-US" sz="1600" b="1" spc="-56" dirty="0">
                <a:solidFill>
                  <a:srgbClr val="6F2F9F"/>
                </a:solidFill>
                <a:latin typeface="Verdana"/>
                <a:cs typeface="Verdana"/>
              </a:rPr>
              <a:t>Process) </a:t>
            </a:r>
            <a:r>
              <a:rPr lang="en-US" sz="1600" b="1" spc="-454" dirty="0">
                <a:solidFill>
                  <a:srgbClr val="6F2F9F"/>
                </a:solidFill>
                <a:latin typeface="Verdana"/>
                <a:cs typeface="Verdana"/>
              </a:rPr>
              <a:t> </a:t>
            </a:r>
          </a:p>
          <a:p>
            <a:pPr marL="9525" marR="115253" algn="l" rtl="0">
              <a:lnSpc>
                <a:spcPct val="200000"/>
              </a:lnSpc>
            </a:pPr>
            <a:r>
              <a:rPr lang="en-US" sz="1600" b="1" spc="-60" dirty="0">
                <a:solidFill>
                  <a:srgbClr val="6F2F9F"/>
                </a:solidFill>
                <a:latin typeface="Verdana"/>
                <a:cs typeface="Verdana"/>
              </a:rPr>
              <a:t>(</a:t>
            </a:r>
            <a:r>
              <a:rPr lang="en-US" sz="1600" b="1" spc="-60" dirty="0">
                <a:latin typeface="Verdana"/>
                <a:cs typeface="Verdana"/>
              </a:rPr>
              <a:t>Planning</a:t>
            </a:r>
            <a:r>
              <a:rPr lang="en-US" sz="1600" b="1" spc="-19" dirty="0">
                <a:latin typeface="Verdana"/>
                <a:cs typeface="Verdana"/>
              </a:rPr>
              <a:t> </a:t>
            </a:r>
            <a:r>
              <a:rPr lang="en-US" sz="1600" b="1" spc="-56" dirty="0">
                <a:solidFill>
                  <a:srgbClr val="6F2F9F"/>
                </a:solidFill>
                <a:latin typeface="Verdana"/>
                <a:cs typeface="Verdana"/>
              </a:rPr>
              <a:t>Process)</a:t>
            </a:r>
            <a:endParaRPr lang="en-US" sz="1600" dirty="0">
              <a:latin typeface="Verdana"/>
              <a:cs typeface="Verdana"/>
            </a:endParaRPr>
          </a:p>
          <a:p>
            <a:pPr marL="9525" algn="l" rtl="0"/>
            <a:r>
              <a:rPr lang="en-US" sz="1600" b="1" spc="-53" dirty="0">
                <a:solidFill>
                  <a:srgbClr val="6F2F9F"/>
                </a:solidFill>
                <a:latin typeface="Verdana"/>
                <a:cs typeface="Verdana"/>
              </a:rPr>
              <a:t>(</a:t>
            </a:r>
            <a:r>
              <a:rPr lang="en-US" sz="1600" b="1" spc="-53" dirty="0">
                <a:latin typeface="Verdana"/>
                <a:cs typeface="Verdana"/>
              </a:rPr>
              <a:t>Executing</a:t>
            </a:r>
            <a:r>
              <a:rPr lang="en-US" sz="1600" b="1" spc="23" dirty="0">
                <a:latin typeface="Verdana"/>
                <a:cs typeface="Verdana"/>
              </a:rPr>
              <a:t> </a:t>
            </a:r>
            <a:r>
              <a:rPr lang="en-US" sz="1600" b="1" spc="-56" dirty="0">
                <a:solidFill>
                  <a:srgbClr val="6F2F9F"/>
                </a:solidFill>
                <a:latin typeface="Verdana"/>
                <a:cs typeface="Verdana"/>
              </a:rPr>
              <a:t>Process)</a:t>
            </a:r>
            <a:endParaRPr lang="en-US" sz="1600" dirty="0">
              <a:latin typeface="Verdana"/>
              <a:cs typeface="Verdana"/>
            </a:endParaRPr>
          </a:p>
          <a:p>
            <a:pPr marL="9525" algn="l" rtl="0">
              <a:spcBef>
                <a:spcPts val="4"/>
              </a:spcBef>
            </a:pPr>
            <a:r>
              <a:rPr lang="en-US" sz="1600" b="1" spc="-49" dirty="0">
                <a:solidFill>
                  <a:srgbClr val="6F2F9F"/>
                </a:solidFill>
                <a:latin typeface="Verdana"/>
                <a:cs typeface="Verdana"/>
              </a:rPr>
              <a:t>(</a:t>
            </a:r>
            <a:r>
              <a:rPr lang="en-US" sz="1600" b="1" spc="-49" dirty="0">
                <a:latin typeface="Verdana"/>
                <a:cs typeface="Verdana"/>
              </a:rPr>
              <a:t>M&amp;C</a:t>
            </a:r>
            <a:r>
              <a:rPr lang="en-US" sz="1600" b="1" spc="-30" dirty="0">
                <a:latin typeface="Verdana"/>
                <a:cs typeface="Verdana"/>
              </a:rPr>
              <a:t> </a:t>
            </a:r>
            <a:r>
              <a:rPr lang="en-US" sz="1600" b="1" spc="-53" dirty="0">
                <a:solidFill>
                  <a:srgbClr val="6F2F9F"/>
                </a:solidFill>
                <a:latin typeface="Verdana"/>
                <a:cs typeface="Verdana"/>
              </a:rPr>
              <a:t>Process)</a:t>
            </a:r>
            <a:endParaRPr lang="en-US" sz="1600" dirty="0">
              <a:latin typeface="Verdana"/>
              <a:cs typeface="Verdana"/>
            </a:endParaRPr>
          </a:p>
        </p:txBody>
      </p:sp>
    </p:spTree>
    <p:extLst>
      <p:ext uri="{BB962C8B-B14F-4D97-AF65-F5344CB8AC3E}">
        <p14:creationId xmlns:p14="http://schemas.microsoft.com/office/powerpoint/2010/main" val="505591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009A7-9911-3D5C-7EE3-24E4B7F70EA9}"/>
              </a:ext>
            </a:extLst>
          </p:cNvPr>
          <p:cNvSpPr>
            <a:spLocks noGrp="1"/>
          </p:cNvSpPr>
          <p:nvPr>
            <p:ph type="title"/>
          </p:nvPr>
        </p:nvSpPr>
        <p:spPr/>
        <p:txBody>
          <a:bodyPr/>
          <a:lstStyle/>
          <a:p>
            <a:r>
              <a:rPr lang="en-US"/>
              <a:t>Project Stakeholders</a:t>
            </a:r>
            <a:endParaRPr lang="ar-EG" dirty="0"/>
          </a:p>
        </p:txBody>
      </p:sp>
      <p:graphicFrame>
        <p:nvGraphicFramePr>
          <p:cNvPr id="5" name="Content Placeholder 2">
            <a:extLst>
              <a:ext uri="{FF2B5EF4-FFF2-40B4-BE49-F238E27FC236}">
                <a16:creationId xmlns:a16="http://schemas.microsoft.com/office/drawing/2014/main" id="{8DD6736D-3DF6-C35B-4D5B-D6EC95C5D9A5}"/>
              </a:ext>
            </a:extLst>
          </p:cNvPr>
          <p:cNvGraphicFramePr>
            <a:graphicFrameLocks noGrp="1"/>
          </p:cNvGraphicFramePr>
          <p:nvPr>
            <p:ph idx="1"/>
            <p:extLst>
              <p:ext uri="{D42A27DB-BD31-4B8C-83A1-F6EECF244321}">
                <p14:modId xmlns:p14="http://schemas.microsoft.com/office/powerpoint/2010/main" val="182084950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Content Placeholder 9">
            <a:extLst>
              <a:ext uri="{FF2B5EF4-FFF2-40B4-BE49-F238E27FC236}">
                <a16:creationId xmlns:a16="http://schemas.microsoft.com/office/drawing/2014/main" id="{697C70A8-3DB6-B113-A5E1-FD1C8CF2268C}"/>
              </a:ext>
            </a:extLst>
          </p:cNvPr>
          <p:cNvGraphicFramePr>
            <a:graphicFrameLocks noGrp="1"/>
          </p:cNvGraphicFramePr>
          <p:nvPr>
            <p:extLst>
              <p:ext uri="{D42A27DB-BD31-4B8C-83A1-F6EECF244321}">
                <p14:modId xmlns:p14="http://schemas.microsoft.com/office/powerpoint/2010/main" val="1479453920"/>
              </p:ext>
            </p:extLst>
          </p:nvPr>
        </p:nvGraphicFramePr>
        <p:xfrm>
          <a:off x="838200" y="3884175"/>
          <a:ext cx="2586944" cy="22927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0949997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A1356-75D1-7490-B38C-4BB31AA1A883}"/>
              </a:ext>
            </a:extLst>
          </p:cNvPr>
          <p:cNvSpPr>
            <a:spLocks noGrp="1"/>
          </p:cNvSpPr>
          <p:nvPr>
            <p:ph type="title"/>
          </p:nvPr>
        </p:nvSpPr>
        <p:spPr/>
        <p:txBody>
          <a:bodyPr/>
          <a:lstStyle/>
          <a:p>
            <a:r>
              <a:rPr lang="en-US" dirty="0">
                <a:solidFill>
                  <a:srgbClr val="FF0000"/>
                </a:solidFill>
              </a:rPr>
              <a:t>Cont. Project Risk Management Processes</a:t>
            </a:r>
            <a:endParaRPr lang="ar-EG" dirty="0">
              <a:solidFill>
                <a:srgbClr val="FF0000"/>
              </a:solidFill>
            </a:endParaRPr>
          </a:p>
        </p:txBody>
      </p:sp>
      <p:sp>
        <p:nvSpPr>
          <p:cNvPr id="3" name="Content Placeholder 2">
            <a:extLst>
              <a:ext uri="{FF2B5EF4-FFF2-40B4-BE49-F238E27FC236}">
                <a16:creationId xmlns:a16="http://schemas.microsoft.com/office/drawing/2014/main" id="{7A2DF7C3-4184-FC89-3C38-76E7820E0C1A}"/>
              </a:ext>
            </a:extLst>
          </p:cNvPr>
          <p:cNvSpPr>
            <a:spLocks noGrp="1"/>
          </p:cNvSpPr>
          <p:nvPr>
            <p:ph idx="1"/>
          </p:nvPr>
        </p:nvSpPr>
        <p:spPr/>
        <p:txBody>
          <a:bodyPr>
            <a:normAutofit fontScale="85000" lnSpcReduction="20000"/>
          </a:bodyPr>
          <a:lstStyle/>
          <a:p>
            <a:pPr marL="514350" indent="-514350">
              <a:lnSpc>
                <a:spcPct val="90000"/>
              </a:lnSpc>
              <a:buFont typeface="+mj-lt"/>
              <a:buAutoNum type="arabicPeriod"/>
            </a:pPr>
            <a:r>
              <a:rPr lang="en-US" altLang="en-US" b="1" dirty="0"/>
              <a:t>Planning risk management </a:t>
            </a:r>
            <a:r>
              <a:rPr lang="en-US" altLang="en-US" dirty="0"/>
              <a:t>: Deciding how to approach and plan the risk management activities for the project</a:t>
            </a:r>
          </a:p>
          <a:p>
            <a:pPr marL="514350" indent="-514350">
              <a:buFont typeface="+mj-lt"/>
              <a:buAutoNum type="arabicPeriod"/>
            </a:pPr>
            <a:r>
              <a:rPr lang="en-US" altLang="en-US" b="1" dirty="0"/>
              <a:t>Identifying risks</a:t>
            </a:r>
            <a:r>
              <a:rPr lang="en-US" altLang="en-US" dirty="0"/>
              <a:t>: Determining which risks are likely to affect a project and documenting the characteristics of each</a:t>
            </a:r>
          </a:p>
          <a:p>
            <a:pPr marL="514350" indent="-514350">
              <a:buFont typeface="+mj-lt"/>
              <a:buAutoNum type="arabicPeriod"/>
            </a:pPr>
            <a:r>
              <a:rPr lang="en-US" altLang="en-US" b="1" dirty="0"/>
              <a:t>Performing qualitative risk analysis</a:t>
            </a:r>
            <a:r>
              <a:rPr lang="en-US" altLang="en-US" dirty="0"/>
              <a:t>: Prioritizing risks based on their probability and impact of occurrence</a:t>
            </a:r>
          </a:p>
          <a:p>
            <a:pPr marL="514350" indent="-514350">
              <a:buFont typeface="+mj-lt"/>
              <a:buAutoNum type="arabicPeriod"/>
            </a:pPr>
            <a:r>
              <a:rPr lang="en-US" altLang="en-US" sz="2800" b="1" dirty="0"/>
              <a:t>Performing quantitative risk analysis</a:t>
            </a:r>
            <a:r>
              <a:rPr lang="en-US" altLang="en-US" sz="2800" dirty="0"/>
              <a:t>:</a:t>
            </a:r>
            <a:r>
              <a:rPr lang="en-US" altLang="en-US" sz="2800" b="1" dirty="0"/>
              <a:t> </a:t>
            </a:r>
            <a:r>
              <a:rPr lang="en-US" altLang="en-US" sz="2800" dirty="0"/>
              <a:t>Numerically estimating the effects of risks on project objectives</a:t>
            </a:r>
          </a:p>
          <a:p>
            <a:pPr marL="514350" indent="-514350">
              <a:buFont typeface="+mj-lt"/>
              <a:buAutoNum type="arabicPeriod"/>
            </a:pPr>
            <a:r>
              <a:rPr lang="en-US" altLang="en-US" sz="2800" b="1" dirty="0"/>
              <a:t>Planning risk responses</a:t>
            </a:r>
            <a:r>
              <a:rPr lang="en-US" altLang="en-US" sz="2800" dirty="0"/>
              <a:t>:</a:t>
            </a:r>
            <a:r>
              <a:rPr lang="en-US" altLang="en-US" sz="2800" b="1" dirty="0"/>
              <a:t> </a:t>
            </a:r>
            <a:r>
              <a:rPr lang="en-US" altLang="en-US" sz="2800" dirty="0"/>
              <a:t>Taking steps to enhance opportunities and reduce threats to meeting project objectives</a:t>
            </a:r>
          </a:p>
          <a:p>
            <a:pPr marL="514350" indent="-514350">
              <a:buFont typeface="+mj-lt"/>
              <a:buAutoNum type="arabicPeriod"/>
            </a:pPr>
            <a:r>
              <a:rPr lang="en-US" altLang="en-US" sz="2800" b="1" dirty="0"/>
              <a:t>Controlling risk</a:t>
            </a:r>
            <a:r>
              <a:rPr lang="en-US" altLang="en-US" sz="2800" dirty="0"/>
              <a:t>: Monitoring identified and residual risks, identifying new risks, carrying out risk response plans, and evaluating the effectiveness of risk strategies throughout the life of the project</a:t>
            </a:r>
          </a:p>
        </p:txBody>
      </p:sp>
    </p:spTree>
    <p:extLst>
      <p:ext uri="{BB962C8B-B14F-4D97-AF65-F5344CB8AC3E}">
        <p14:creationId xmlns:p14="http://schemas.microsoft.com/office/powerpoint/2010/main" val="273462154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E4405-7F1E-971E-A923-5C7FDC0F4F7F}"/>
              </a:ext>
            </a:extLst>
          </p:cNvPr>
          <p:cNvSpPr>
            <a:spLocks noGrp="1"/>
          </p:cNvSpPr>
          <p:nvPr>
            <p:ph type="title"/>
          </p:nvPr>
        </p:nvSpPr>
        <p:spPr/>
        <p:txBody>
          <a:bodyPr/>
          <a:lstStyle/>
          <a:p>
            <a:r>
              <a:rPr lang="en-US" dirty="0"/>
              <a:t>Note.</a:t>
            </a:r>
            <a:endParaRPr lang="ar-EG" dirty="0"/>
          </a:p>
        </p:txBody>
      </p:sp>
      <p:sp>
        <p:nvSpPr>
          <p:cNvPr id="3" name="Content Placeholder 2">
            <a:extLst>
              <a:ext uri="{FF2B5EF4-FFF2-40B4-BE49-F238E27FC236}">
                <a16:creationId xmlns:a16="http://schemas.microsoft.com/office/drawing/2014/main" id="{33B3DB23-59C6-0C5D-E8BC-C194DDD8ED03}"/>
              </a:ext>
            </a:extLst>
          </p:cNvPr>
          <p:cNvSpPr>
            <a:spLocks noGrp="1"/>
          </p:cNvSpPr>
          <p:nvPr>
            <p:ph idx="1"/>
          </p:nvPr>
        </p:nvSpPr>
        <p:spPr/>
        <p:txBody>
          <a:bodyPr>
            <a:normAutofit fontScale="85000" lnSpcReduction="10000"/>
          </a:bodyPr>
          <a:lstStyle/>
          <a:p>
            <a:r>
              <a:rPr lang="en-US" dirty="0"/>
              <a:t>Risk Breakdown Structure</a:t>
            </a:r>
          </a:p>
          <a:p>
            <a:pPr lvl="1">
              <a:spcBef>
                <a:spcPct val="100000"/>
              </a:spcBef>
            </a:pPr>
            <a:r>
              <a:rPr lang="en-US" altLang="en-US" sz="2000" dirty="0"/>
              <a:t>A </a:t>
            </a:r>
            <a:r>
              <a:rPr lang="en-US" altLang="en-US" sz="2000" b="1" dirty="0"/>
              <a:t>risk breakdown structure</a:t>
            </a:r>
            <a:r>
              <a:rPr lang="en-US" altLang="en-US" sz="2000" dirty="0"/>
              <a:t> (RBS) is a hierarchy of potential risk categories for a project</a:t>
            </a:r>
          </a:p>
          <a:p>
            <a:pPr lvl="1">
              <a:spcBef>
                <a:spcPct val="100000"/>
              </a:spcBef>
            </a:pPr>
            <a:r>
              <a:rPr lang="en-US" altLang="en-US" sz="2000" dirty="0"/>
              <a:t>Like a work breakdown structure but used to identify and categorize risks</a:t>
            </a:r>
          </a:p>
          <a:p>
            <a:pPr algn="just">
              <a:spcBef>
                <a:spcPct val="55000"/>
              </a:spcBef>
            </a:pPr>
            <a:r>
              <a:rPr lang="en-US" altLang="en-US" dirty="0"/>
              <a:t>Risk identification tools and techniques include:</a:t>
            </a:r>
          </a:p>
          <a:p>
            <a:pPr lvl="1" algn="just">
              <a:spcBef>
                <a:spcPct val="55000"/>
              </a:spcBef>
            </a:pPr>
            <a:r>
              <a:rPr lang="en-US" altLang="en-US" dirty="0"/>
              <a:t>Brainstorming: </a:t>
            </a:r>
            <a:r>
              <a:rPr lang="en-US" altLang="en-US" sz="2400" dirty="0"/>
              <a:t>is a technique by which a group attempts to generate ideas or find a solution for a specific problem by </a:t>
            </a:r>
            <a:r>
              <a:rPr lang="en-US" sz="2400" b="0" i="0" dirty="0">
                <a:solidFill>
                  <a:srgbClr val="000000"/>
                </a:solidFill>
                <a:effectLst/>
                <a:latin typeface="Roboto" panose="02000000000000000000" pitchFamily="2" charset="0"/>
              </a:rPr>
              <a:t>collect</a:t>
            </a:r>
            <a:r>
              <a:rPr lang="en-US" sz="2400" dirty="0">
                <a:solidFill>
                  <a:srgbClr val="5F6368"/>
                </a:solidFill>
                <a:latin typeface="Roboto" panose="02000000000000000000" pitchFamily="2" charset="0"/>
              </a:rPr>
              <a:t>ing </a:t>
            </a:r>
            <a:r>
              <a:rPr lang="en-US" altLang="en-US" sz="2400" dirty="0"/>
              <a:t>ideas</a:t>
            </a:r>
            <a:endParaRPr lang="en-US" altLang="en-US" dirty="0"/>
          </a:p>
          <a:p>
            <a:pPr lvl="1" algn="just">
              <a:spcBef>
                <a:spcPct val="55000"/>
              </a:spcBef>
            </a:pPr>
            <a:r>
              <a:rPr lang="en-US" altLang="en-US" dirty="0"/>
              <a:t>The Delphi Technique : </a:t>
            </a:r>
            <a:r>
              <a:rPr lang="en-US" altLang="en-US" sz="2400" dirty="0"/>
              <a:t>is used to derive a consensus among a panel of experts who make predictions about future developments</a:t>
            </a:r>
            <a:endParaRPr lang="en-US" altLang="en-US" dirty="0"/>
          </a:p>
          <a:p>
            <a:pPr lvl="1" algn="just">
              <a:spcBef>
                <a:spcPct val="55000"/>
              </a:spcBef>
            </a:pPr>
            <a:r>
              <a:rPr lang="en-US" altLang="en-US" dirty="0"/>
              <a:t>Interviewing : </a:t>
            </a:r>
            <a:r>
              <a:rPr lang="en-US" altLang="en-US" sz="2400" dirty="0"/>
              <a:t>is a fact-finding technique for collecting information in face-to-face, phone, e-mail, or instant-messaging discussions</a:t>
            </a:r>
            <a:endParaRPr lang="en-US" altLang="en-US" dirty="0"/>
          </a:p>
          <a:p>
            <a:pPr lvl="1" algn="just">
              <a:spcBef>
                <a:spcPct val="55000"/>
              </a:spcBef>
            </a:pPr>
            <a:r>
              <a:rPr lang="en-US" altLang="en-US" dirty="0"/>
              <a:t>SWOT analysis</a:t>
            </a:r>
            <a:endParaRPr lang="en-US" altLang="en-US" sz="2000" dirty="0"/>
          </a:p>
          <a:p>
            <a:pPr lvl="1"/>
            <a:endParaRPr lang="ar-EG" dirty="0"/>
          </a:p>
        </p:txBody>
      </p:sp>
    </p:spTree>
    <p:extLst>
      <p:ext uri="{BB962C8B-B14F-4D97-AF65-F5344CB8AC3E}">
        <p14:creationId xmlns:p14="http://schemas.microsoft.com/office/powerpoint/2010/main" val="422990979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23530-E52D-40F2-E2DC-5B8C9423380F}"/>
              </a:ext>
            </a:extLst>
          </p:cNvPr>
          <p:cNvSpPr>
            <a:spLocks noGrp="1"/>
          </p:cNvSpPr>
          <p:nvPr>
            <p:ph type="title"/>
          </p:nvPr>
        </p:nvSpPr>
        <p:spPr/>
        <p:txBody>
          <a:bodyPr/>
          <a:lstStyle/>
          <a:p>
            <a:r>
              <a:rPr lang="en-US" dirty="0"/>
              <a:t>5 Planning Risk Responses</a:t>
            </a:r>
            <a:endParaRPr lang="ar-EG" dirty="0"/>
          </a:p>
        </p:txBody>
      </p:sp>
      <p:sp>
        <p:nvSpPr>
          <p:cNvPr id="3" name="Content Placeholder 2">
            <a:extLst>
              <a:ext uri="{FF2B5EF4-FFF2-40B4-BE49-F238E27FC236}">
                <a16:creationId xmlns:a16="http://schemas.microsoft.com/office/drawing/2014/main" id="{8EC09CFD-AA77-D157-F3DB-DE8DAFA83AA7}"/>
              </a:ext>
            </a:extLst>
          </p:cNvPr>
          <p:cNvSpPr>
            <a:spLocks noGrp="1"/>
          </p:cNvSpPr>
          <p:nvPr>
            <p:ph idx="1"/>
          </p:nvPr>
        </p:nvSpPr>
        <p:spPr/>
        <p:txBody>
          <a:bodyPr>
            <a:normAutofit fontScale="92500" lnSpcReduction="20000"/>
          </a:bodyPr>
          <a:lstStyle/>
          <a:p>
            <a:pPr>
              <a:lnSpc>
                <a:spcPct val="150000"/>
              </a:lnSpc>
            </a:pPr>
            <a:r>
              <a:rPr lang="en-US" altLang="en-US" sz="2800" dirty="0"/>
              <a:t>After identifying and quantifying risks, you must decide how to respond to them</a:t>
            </a:r>
          </a:p>
          <a:p>
            <a:pPr>
              <a:lnSpc>
                <a:spcPct val="150000"/>
              </a:lnSpc>
            </a:pPr>
            <a:r>
              <a:rPr lang="en-US" altLang="en-US" sz="2800" dirty="0"/>
              <a:t>Four main response strategies for negative risks:</a:t>
            </a:r>
          </a:p>
          <a:p>
            <a:pPr lvl="1">
              <a:lnSpc>
                <a:spcPct val="150000"/>
              </a:lnSpc>
            </a:pPr>
            <a:r>
              <a:rPr lang="en-US" altLang="en-US" sz="2800" dirty="0"/>
              <a:t>Risk avoidance</a:t>
            </a:r>
          </a:p>
          <a:p>
            <a:pPr lvl="1">
              <a:lnSpc>
                <a:spcPct val="150000"/>
              </a:lnSpc>
            </a:pPr>
            <a:r>
              <a:rPr lang="en-US" altLang="en-US" sz="2800" dirty="0"/>
              <a:t>Risk acceptance</a:t>
            </a:r>
          </a:p>
          <a:p>
            <a:pPr lvl="1">
              <a:lnSpc>
                <a:spcPct val="150000"/>
              </a:lnSpc>
            </a:pPr>
            <a:r>
              <a:rPr lang="en-US" altLang="en-US" sz="2800" dirty="0"/>
              <a:t>Risk transference</a:t>
            </a:r>
          </a:p>
          <a:p>
            <a:pPr lvl="1">
              <a:lnSpc>
                <a:spcPct val="150000"/>
              </a:lnSpc>
            </a:pPr>
            <a:r>
              <a:rPr lang="en-US" altLang="en-US" sz="2800" dirty="0"/>
              <a:t>Risk mitigation</a:t>
            </a:r>
          </a:p>
          <a:p>
            <a:endParaRPr lang="ar-EG" dirty="0"/>
          </a:p>
        </p:txBody>
      </p:sp>
    </p:spTree>
    <p:extLst>
      <p:ext uri="{BB962C8B-B14F-4D97-AF65-F5344CB8AC3E}">
        <p14:creationId xmlns:p14="http://schemas.microsoft.com/office/powerpoint/2010/main" val="308911473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D0DEA-F6CF-383C-6DCC-D9FAD005B1FD}"/>
              </a:ext>
            </a:extLst>
          </p:cNvPr>
          <p:cNvSpPr>
            <a:spLocks noGrp="1"/>
          </p:cNvSpPr>
          <p:nvPr>
            <p:ph type="title"/>
          </p:nvPr>
        </p:nvSpPr>
        <p:spPr/>
        <p:txBody>
          <a:bodyPr/>
          <a:lstStyle/>
          <a:p>
            <a:r>
              <a:rPr lang="en-US" dirty="0"/>
              <a:t>6 Controlling Risks</a:t>
            </a:r>
            <a:endParaRPr lang="ar-EG" dirty="0"/>
          </a:p>
        </p:txBody>
      </p:sp>
      <p:sp>
        <p:nvSpPr>
          <p:cNvPr id="3" name="Content Placeholder 2">
            <a:extLst>
              <a:ext uri="{FF2B5EF4-FFF2-40B4-BE49-F238E27FC236}">
                <a16:creationId xmlns:a16="http://schemas.microsoft.com/office/drawing/2014/main" id="{511F61FD-9E75-4469-3FEA-140CC9385556}"/>
              </a:ext>
            </a:extLst>
          </p:cNvPr>
          <p:cNvSpPr>
            <a:spLocks noGrp="1"/>
          </p:cNvSpPr>
          <p:nvPr>
            <p:ph idx="1"/>
          </p:nvPr>
        </p:nvSpPr>
        <p:spPr/>
        <p:txBody>
          <a:bodyPr/>
          <a:lstStyle/>
          <a:p>
            <a:r>
              <a:rPr lang="en-US" altLang="en-US" dirty="0"/>
              <a:t>Involves executing the risk management process to respond to risk events and ensuring that risk awareness is an ongoing activity performed by the entire project team throughout the entire project</a:t>
            </a:r>
          </a:p>
          <a:p>
            <a:r>
              <a:rPr lang="en-US" altLang="en-US" dirty="0"/>
              <a:t>Main outputs of risk control are:</a:t>
            </a:r>
          </a:p>
          <a:p>
            <a:pPr lvl="1"/>
            <a:r>
              <a:rPr lang="en-US" altLang="en-US" sz="2400" dirty="0"/>
              <a:t>Work performance information</a:t>
            </a:r>
          </a:p>
          <a:p>
            <a:pPr lvl="1"/>
            <a:r>
              <a:rPr lang="en-US" altLang="en-US" sz="2400" dirty="0"/>
              <a:t>change requests</a:t>
            </a:r>
          </a:p>
          <a:p>
            <a:pPr lvl="1"/>
            <a:r>
              <a:rPr lang="en-US" altLang="en-US" sz="2400" dirty="0"/>
              <a:t>updates to the project management plan, other project documents, and organizational process assets</a:t>
            </a:r>
            <a:endParaRPr lang="en-US" altLang="en-US" sz="2800" dirty="0"/>
          </a:p>
          <a:p>
            <a:endParaRPr lang="ar-EG" dirty="0"/>
          </a:p>
        </p:txBody>
      </p:sp>
    </p:spTree>
    <p:extLst>
      <p:ext uri="{BB962C8B-B14F-4D97-AF65-F5344CB8AC3E}">
        <p14:creationId xmlns:p14="http://schemas.microsoft.com/office/powerpoint/2010/main" val="21815727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4D9F9-1EF8-50EF-C7C2-73FDD7697CF6}"/>
              </a:ext>
            </a:extLst>
          </p:cNvPr>
          <p:cNvSpPr>
            <a:spLocks noGrp="1"/>
          </p:cNvSpPr>
          <p:nvPr>
            <p:ph type="title"/>
          </p:nvPr>
        </p:nvSpPr>
        <p:spPr/>
        <p:txBody>
          <a:bodyPr/>
          <a:lstStyle/>
          <a:p>
            <a:r>
              <a:rPr lang="en-US" dirty="0"/>
              <a:t>Task</a:t>
            </a:r>
            <a:endParaRPr lang="ar-EG" dirty="0"/>
          </a:p>
        </p:txBody>
      </p:sp>
      <p:sp>
        <p:nvSpPr>
          <p:cNvPr id="3" name="Content Placeholder 2">
            <a:extLst>
              <a:ext uri="{FF2B5EF4-FFF2-40B4-BE49-F238E27FC236}">
                <a16:creationId xmlns:a16="http://schemas.microsoft.com/office/drawing/2014/main" id="{C040EEB5-B8A7-48BE-761A-EB664615F55B}"/>
              </a:ext>
            </a:extLst>
          </p:cNvPr>
          <p:cNvSpPr>
            <a:spLocks noGrp="1"/>
          </p:cNvSpPr>
          <p:nvPr>
            <p:ph idx="1"/>
          </p:nvPr>
        </p:nvSpPr>
        <p:spPr/>
        <p:txBody>
          <a:bodyPr>
            <a:normAutofit/>
          </a:bodyPr>
          <a:lstStyle/>
          <a:p>
            <a:pPr algn="l"/>
            <a:r>
              <a:rPr lang="en-US" b="0" i="0" dirty="0">
                <a:solidFill>
                  <a:srgbClr val="1D2125"/>
                </a:solidFill>
                <a:effectLst/>
                <a:latin typeface="Poppins" panose="00000500000000000000" pitchFamily="2" charset="0"/>
              </a:rPr>
              <a:t>If you are working on selecting a graduation project and you need to write:</a:t>
            </a:r>
          </a:p>
          <a:p>
            <a:pPr marL="457200" lvl="1" indent="0">
              <a:buNone/>
            </a:pPr>
            <a:r>
              <a:rPr lang="en-US" b="0" i="0" dirty="0">
                <a:solidFill>
                  <a:srgbClr val="1D2125"/>
                </a:solidFill>
                <a:effectLst/>
                <a:latin typeface="Poppins" panose="00000500000000000000" pitchFamily="2" charset="0"/>
              </a:rPr>
              <a:t>1.     SWOT Analysis</a:t>
            </a:r>
          </a:p>
          <a:p>
            <a:pPr marL="457200" lvl="1" indent="0">
              <a:buNone/>
            </a:pPr>
            <a:r>
              <a:rPr lang="en-US" b="0" i="0" dirty="0">
                <a:solidFill>
                  <a:srgbClr val="1D2125"/>
                </a:solidFill>
                <a:effectLst/>
                <a:latin typeface="Poppins" panose="00000500000000000000" pitchFamily="2" charset="0"/>
              </a:rPr>
              <a:t>2.    Project Charter (Project Name, Objective, Budget, Deliverables, Stakeholders, Team Roles and Responsibilities, …)</a:t>
            </a:r>
          </a:p>
          <a:p>
            <a:pPr marL="457200" lvl="1" indent="0">
              <a:buNone/>
            </a:pPr>
            <a:r>
              <a:rPr lang="en-US" b="0" i="0" dirty="0">
                <a:solidFill>
                  <a:srgbClr val="1D2125"/>
                </a:solidFill>
                <a:effectLst/>
                <a:latin typeface="Poppins" panose="00000500000000000000" pitchFamily="2" charset="0"/>
              </a:rPr>
              <a:t>3.    Scope statement, RTM, WBS</a:t>
            </a:r>
          </a:p>
          <a:p>
            <a:pPr marL="457200" lvl="1" indent="0">
              <a:buNone/>
            </a:pPr>
            <a:r>
              <a:rPr lang="en-US" b="0" i="0" dirty="0">
                <a:solidFill>
                  <a:srgbClr val="1D2125"/>
                </a:solidFill>
                <a:effectLst/>
                <a:latin typeface="Poppins" panose="00000500000000000000" pitchFamily="2" charset="0"/>
              </a:rPr>
              <a:t>4.    Gantt Chart</a:t>
            </a:r>
          </a:p>
          <a:p>
            <a:pPr marL="457200" lvl="1" indent="0">
              <a:buNone/>
            </a:pPr>
            <a:r>
              <a:rPr lang="en-US" b="0" i="0" dirty="0">
                <a:solidFill>
                  <a:srgbClr val="1D2125"/>
                </a:solidFill>
                <a:effectLst/>
                <a:latin typeface="Poppins" panose="00000500000000000000" pitchFamily="2" charset="0"/>
              </a:rPr>
              <a:t>5.    Cost Estimation</a:t>
            </a:r>
          </a:p>
          <a:p>
            <a:pPr marL="457200" lvl="1" indent="0">
              <a:buNone/>
            </a:pPr>
            <a:r>
              <a:rPr lang="en-US" b="0" i="0" dirty="0">
                <a:solidFill>
                  <a:srgbClr val="1D2125"/>
                </a:solidFill>
                <a:effectLst/>
                <a:latin typeface="Poppins" panose="00000500000000000000" pitchFamily="2" charset="0"/>
              </a:rPr>
              <a:t>6.    Expected Risks</a:t>
            </a:r>
            <a:endParaRPr lang="ar-EG" dirty="0"/>
          </a:p>
        </p:txBody>
      </p:sp>
    </p:spTree>
    <p:extLst>
      <p:ext uri="{BB962C8B-B14F-4D97-AF65-F5344CB8AC3E}">
        <p14:creationId xmlns:p14="http://schemas.microsoft.com/office/powerpoint/2010/main" val="2842694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22B0C-3254-CF8D-D5A9-4B4BBE0DC60E}"/>
              </a:ext>
            </a:extLst>
          </p:cNvPr>
          <p:cNvSpPr>
            <a:spLocks noGrp="1"/>
          </p:cNvSpPr>
          <p:nvPr>
            <p:ph type="title"/>
          </p:nvPr>
        </p:nvSpPr>
        <p:spPr/>
        <p:txBody>
          <a:bodyPr/>
          <a:lstStyle/>
          <a:p>
            <a:r>
              <a:rPr lang="en-US" dirty="0"/>
              <a:t>10 Project Management Knowledge Areas</a:t>
            </a:r>
            <a:endParaRPr lang="ar-EG" dirty="0"/>
          </a:p>
        </p:txBody>
      </p:sp>
      <p:sp>
        <p:nvSpPr>
          <p:cNvPr id="3" name="Content Placeholder 2">
            <a:extLst>
              <a:ext uri="{FF2B5EF4-FFF2-40B4-BE49-F238E27FC236}">
                <a16:creationId xmlns:a16="http://schemas.microsoft.com/office/drawing/2014/main" id="{C17F7CF0-B125-69F4-9659-BF613686282C}"/>
              </a:ext>
            </a:extLst>
          </p:cNvPr>
          <p:cNvSpPr>
            <a:spLocks noGrp="1"/>
          </p:cNvSpPr>
          <p:nvPr>
            <p:ph idx="1"/>
          </p:nvPr>
        </p:nvSpPr>
        <p:spPr/>
        <p:txBody>
          <a:bodyPr/>
          <a:lstStyle/>
          <a:p>
            <a:pPr>
              <a:lnSpc>
                <a:spcPct val="150000"/>
              </a:lnSpc>
            </a:pPr>
            <a:r>
              <a:rPr lang="en-US" altLang="en-US" sz="2800" b="1" dirty="0"/>
              <a:t>Knowledge areas </a:t>
            </a:r>
            <a:r>
              <a:rPr lang="en-US" altLang="en-US" sz="2800" dirty="0"/>
              <a:t>describe the key competencies that project managers must develop</a:t>
            </a:r>
          </a:p>
          <a:p>
            <a:pPr>
              <a:lnSpc>
                <a:spcPct val="150000"/>
              </a:lnSpc>
            </a:pPr>
            <a:r>
              <a:rPr lang="en-US" altLang="en-US" sz="2800" dirty="0"/>
              <a:t>Project managers must have knowledge and skills in all 10 knowledge areas (</a:t>
            </a:r>
            <a:r>
              <a:rPr lang="en-US" altLang="en-US" sz="2800" dirty="0">
                <a:solidFill>
                  <a:srgbClr val="FF0000"/>
                </a:solidFill>
              </a:rPr>
              <a:t>project integration</a:t>
            </a:r>
            <a:r>
              <a:rPr lang="en-US" altLang="en-US" sz="2800" dirty="0"/>
              <a:t>, </a:t>
            </a:r>
            <a:r>
              <a:rPr lang="en-US" altLang="en-US" sz="2800" dirty="0">
                <a:solidFill>
                  <a:srgbClr val="5B53FF"/>
                </a:solidFill>
              </a:rPr>
              <a:t>scope</a:t>
            </a:r>
            <a:r>
              <a:rPr lang="en-US" altLang="en-US" sz="2800" dirty="0"/>
              <a:t>, </a:t>
            </a:r>
            <a:r>
              <a:rPr lang="en-US" altLang="en-US" sz="2800" dirty="0">
                <a:solidFill>
                  <a:schemeClr val="accent4">
                    <a:lumMod val="75000"/>
                  </a:schemeClr>
                </a:solidFill>
              </a:rPr>
              <a:t>time</a:t>
            </a:r>
            <a:r>
              <a:rPr lang="en-US" altLang="en-US" sz="2800" dirty="0"/>
              <a:t>, </a:t>
            </a:r>
            <a:r>
              <a:rPr lang="en-US" altLang="en-US" sz="2800" dirty="0">
                <a:solidFill>
                  <a:schemeClr val="accent3">
                    <a:lumMod val="75000"/>
                  </a:schemeClr>
                </a:solidFill>
              </a:rPr>
              <a:t>cost</a:t>
            </a:r>
            <a:r>
              <a:rPr lang="en-US" altLang="en-US" sz="2800" dirty="0"/>
              <a:t>, </a:t>
            </a:r>
            <a:r>
              <a:rPr lang="en-US" altLang="en-US" sz="2800" dirty="0">
                <a:solidFill>
                  <a:srgbClr val="FF0000"/>
                </a:solidFill>
              </a:rPr>
              <a:t>quality</a:t>
            </a:r>
            <a:r>
              <a:rPr lang="en-US" altLang="en-US" sz="2800" dirty="0"/>
              <a:t>, </a:t>
            </a:r>
            <a:r>
              <a:rPr lang="en-US" altLang="en-US" sz="2800" dirty="0">
                <a:solidFill>
                  <a:srgbClr val="5B53FF"/>
                </a:solidFill>
              </a:rPr>
              <a:t>human resource</a:t>
            </a:r>
            <a:r>
              <a:rPr lang="en-US" altLang="en-US" sz="2800" dirty="0"/>
              <a:t>, </a:t>
            </a:r>
            <a:r>
              <a:rPr lang="en-US" altLang="en-US" sz="2800" dirty="0">
                <a:solidFill>
                  <a:schemeClr val="accent4"/>
                </a:solidFill>
              </a:rPr>
              <a:t>communications</a:t>
            </a:r>
            <a:r>
              <a:rPr lang="en-US" altLang="en-US" sz="2800" dirty="0"/>
              <a:t>, </a:t>
            </a:r>
            <a:r>
              <a:rPr lang="en-US" altLang="en-US" sz="2800" dirty="0">
                <a:solidFill>
                  <a:srgbClr val="FF0000"/>
                </a:solidFill>
              </a:rPr>
              <a:t>risk</a:t>
            </a:r>
            <a:r>
              <a:rPr lang="en-US" altLang="en-US" sz="2800" dirty="0"/>
              <a:t>, </a:t>
            </a:r>
            <a:r>
              <a:rPr lang="en-US" altLang="en-US" sz="2800" dirty="0">
                <a:solidFill>
                  <a:srgbClr val="5B53FF"/>
                </a:solidFill>
              </a:rPr>
              <a:t>procurement</a:t>
            </a:r>
            <a:r>
              <a:rPr lang="en-US" altLang="en-US" sz="2800" dirty="0"/>
              <a:t>, and </a:t>
            </a:r>
            <a:r>
              <a:rPr lang="en-US" altLang="en-US" sz="2800" dirty="0">
                <a:solidFill>
                  <a:srgbClr val="00B050"/>
                </a:solidFill>
              </a:rPr>
              <a:t>stakeholder management</a:t>
            </a:r>
            <a:r>
              <a:rPr lang="en-US" altLang="en-US" sz="2800" dirty="0"/>
              <a:t>)</a:t>
            </a:r>
          </a:p>
          <a:p>
            <a:endParaRPr lang="ar-EG" dirty="0"/>
          </a:p>
        </p:txBody>
      </p:sp>
    </p:spTree>
    <p:extLst>
      <p:ext uri="{BB962C8B-B14F-4D97-AF65-F5344CB8AC3E}">
        <p14:creationId xmlns:p14="http://schemas.microsoft.com/office/powerpoint/2010/main" val="618326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3A32F-33BF-F3EF-7DFA-A143CAE82866}"/>
              </a:ext>
            </a:extLst>
          </p:cNvPr>
          <p:cNvSpPr>
            <a:spLocks noGrp="1"/>
          </p:cNvSpPr>
          <p:nvPr>
            <p:ph type="title"/>
          </p:nvPr>
        </p:nvSpPr>
        <p:spPr/>
        <p:txBody>
          <a:bodyPr/>
          <a:lstStyle/>
          <a:p>
            <a:r>
              <a:rPr lang="en-US" dirty="0"/>
              <a:t>Project Success</a:t>
            </a:r>
            <a:endParaRPr lang="ar-EG" dirty="0"/>
          </a:p>
        </p:txBody>
      </p:sp>
      <p:sp>
        <p:nvSpPr>
          <p:cNvPr id="3" name="Content Placeholder 2">
            <a:extLst>
              <a:ext uri="{FF2B5EF4-FFF2-40B4-BE49-F238E27FC236}">
                <a16:creationId xmlns:a16="http://schemas.microsoft.com/office/drawing/2014/main" id="{594C6D69-67D5-573A-FB41-F2AE1D728B8A}"/>
              </a:ext>
            </a:extLst>
          </p:cNvPr>
          <p:cNvSpPr>
            <a:spLocks noGrp="1"/>
          </p:cNvSpPr>
          <p:nvPr>
            <p:ph idx="1"/>
          </p:nvPr>
        </p:nvSpPr>
        <p:spPr/>
        <p:txBody>
          <a:bodyPr/>
          <a:lstStyle/>
          <a:p>
            <a:pPr>
              <a:lnSpc>
                <a:spcPct val="150000"/>
              </a:lnSpc>
            </a:pPr>
            <a:r>
              <a:rPr lang="en-US" altLang="en-US" dirty="0"/>
              <a:t>There are several ways to define project success:</a:t>
            </a:r>
          </a:p>
          <a:p>
            <a:pPr lvl="1">
              <a:lnSpc>
                <a:spcPct val="150000"/>
              </a:lnSpc>
            </a:pPr>
            <a:r>
              <a:rPr lang="en-US" altLang="en-US" dirty="0"/>
              <a:t>The project met scope, time, and cost goals</a:t>
            </a:r>
          </a:p>
          <a:p>
            <a:pPr lvl="1">
              <a:lnSpc>
                <a:spcPct val="150000"/>
              </a:lnSpc>
            </a:pPr>
            <a:r>
              <a:rPr lang="en-US" altLang="en-US" dirty="0"/>
              <a:t>The project satisfied the customer/sponsor</a:t>
            </a:r>
          </a:p>
          <a:p>
            <a:pPr lvl="1">
              <a:lnSpc>
                <a:spcPct val="150000"/>
              </a:lnSpc>
            </a:pPr>
            <a:r>
              <a:rPr lang="en-US" altLang="en-US" dirty="0"/>
              <a:t>The results of the project met its main objective, such as making or saving a certain amount of money, providing a good return on investment, or simply making the sponsors happy</a:t>
            </a:r>
          </a:p>
          <a:p>
            <a:endParaRPr lang="ar-EG" dirty="0"/>
          </a:p>
        </p:txBody>
      </p:sp>
    </p:spTree>
    <p:extLst>
      <p:ext uri="{BB962C8B-B14F-4D97-AF65-F5344CB8AC3E}">
        <p14:creationId xmlns:p14="http://schemas.microsoft.com/office/powerpoint/2010/main" val="3698121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30C0765-5A38-4A34-880C-9CC4C2E14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756719-E838-0840-B5EC-8BEA16CBFCAD}"/>
              </a:ext>
            </a:extLst>
          </p:cNvPr>
          <p:cNvSpPr>
            <a:spLocks noGrp="1"/>
          </p:cNvSpPr>
          <p:nvPr>
            <p:ph type="title"/>
          </p:nvPr>
        </p:nvSpPr>
        <p:spPr>
          <a:xfrm>
            <a:off x="646103" y="381935"/>
            <a:ext cx="5744064" cy="2344840"/>
          </a:xfrm>
        </p:spPr>
        <p:txBody>
          <a:bodyPr anchor="b">
            <a:normAutofit/>
          </a:bodyPr>
          <a:lstStyle/>
          <a:p>
            <a:r>
              <a:rPr lang="en-US" sz="5100">
                <a:effectLst/>
              </a:rPr>
              <a:t>Project, Program, and Portfolio</a:t>
            </a:r>
            <a:endParaRPr lang="ar-EG" sz="5100"/>
          </a:p>
        </p:txBody>
      </p:sp>
      <p:sp>
        <p:nvSpPr>
          <p:cNvPr id="12" name="Graphic 15">
            <a:extLst>
              <a:ext uri="{FF2B5EF4-FFF2-40B4-BE49-F238E27FC236}">
                <a16:creationId xmlns:a16="http://schemas.microsoft.com/office/drawing/2014/main" id="{B7DA268A-F88C-4936-8401-97C8C9861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2938" y="122968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4" name="Graphic 14">
            <a:extLst>
              <a:ext uri="{FF2B5EF4-FFF2-40B4-BE49-F238E27FC236}">
                <a16:creationId xmlns:a16="http://schemas.microsoft.com/office/drawing/2014/main" id="{2E48EAB8-CD1C-4BF5-A92C-BA11919E6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91718" y="145898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6" name="Graphic 16">
            <a:extLst>
              <a:ext uri="{FF2B5EF4-FFF2-40B4-BE49-F238E27FC236}">
                <a16:creationId xmlns:a16="http://schemas.microsoft.com/office/drawing/2014/main" id="{F66F957D-AE64-4187-90D7-B24F1CC27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17398" y="1974124"/>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5841B9CF-540A-DDA3-0D73-8C73EBB48F81}"/>
              </a:ext>
            </a:extLst>
          </p:cNvPr>
          <p:cNvSpPr>
            <a:spLocks noGrp="1"/>
          </p:cNvSpPr>
          <p:nvPr>
            <p:ph idx="1"/>
          </p:nvPr>
        </p:nvSpPr>
        <p:spPr>
          <a:xfrm>
            <a:off x="646103" y="3096039"/>
            <a:ext cx="5744065" cy="2888627"/>
          </a:xfrm>
        </p:spPr>
        <p:txBody>
          <a:bodyPr anchor="t">
            <a:normAutofit/>
          </a:bodyPr>
          <a:lstStyle/>
          <a:p>
            <a:pPr>
              <a:spcBef>
                <a:spcPct val="50000"/>
              </a:spcBef>
            </a:pPr>
            <a:r>
              <a:rPr lang="en-US" altLang="en-US" sz="1500" b="1"/>
              <a:t>Project managers </a:t>
            </a:r>
            <a:r>
              <a:rPr lang="en-US" altLang="en-US" sz="1500"/>
              <a:t>work with project sponsors, project team, and other people involved in a project to meet project goals</a:t>
            </a:r>
          </a:p>
          <a:p>
            <a:pPr>
              <a:spcBef>
                <a:spcPct val="50000"/>
              </a:spcBef>
            </a:pPr>
            <a:r>
              <a:rPr lang="en-US" altLang="en-US" sz="1500" b="1"/>
              <a:t>Program</a:t>
            </a:r>
            <a:r>
              <a:rPr lang="en-US" altLang="en-US" sz="1500"/>
              <a:t>: group of related projects managed in a coordinated way to obtain benefits and control not available from managing them individually</a:t>
            </a:r>
          </a:p>
          <a:p>
            <a:pPr>
              <a:spcBef>
                <a:spcPct val="50000"/>
              </a:spcBef>
            </a:pPr>
            <a:r>
              <a:rPr lang="en-US" altLang="en-US" sz="1500"/>
              <a:t>Program managers oversee programs; often act as bosses for project managers</a:t>
            </a:r>
          </a:p>
          <a:p>
            <a:r>
              <a:rPr lang="en-US" sz="1500" b="1">
                <a:latin typeface="Times New Roman" panose="02020603050405020304" pitchFamily="18" charset="0"/>
                <a:cs typeface="Times New Roman" pitchFamily="18" charset="0"/>
              </a:rPr>
              <a:t>A portfolio </a:t>
            </a:r>
            <a:r>
              <a:rPr lang="en-US" sz="1500">
                <a:latin typeface="Times New Roman" pitchFamily="18" charset="0"/>
                <a:cs typeface="Times New Roman" pitchFamily="18" charset="0"/>
              </a:rPr>
              <a:t>refers to projects, programs, sub-portfolios, and operations managed as a group to achieve strategic objectives. </a:t>
            </a:r>
          </a:p>
          <a:p>
            <a:endParaRPr lang="ar-EG" sz="1500"/>
          </a:p>
        </p:txBody>
      </p:sp>
      <p:pic>
        <p:nvPicPr>
          <p:cNvPr id="4" name="Picture 3">
            <a:extLst>
              <a:ext uri="{FF2B5EF4-FFF2-40B4-BE49-F238E27FC236}">
                <a16:creationId xmlns:a16="http://schemas.microsoft.com/office/drawing/2014/main" id="{1976245F-F8C9-1E31-5AB2-EB45571D9FD2}"/>
              </a:ext>
            </a:extLst>
          </p:cNvPr>
          <p:cNvPicPr>
            <a:picLocks noChangeAspect="1"/>
          </p:cNvPicPr>
          <p:nvPr/>
        </p:nvPicPr>
        <p:blipFill>
          <a:blip r:embed="rId2"/>
          <a:stretch>
            <a:fillRect/>
          </a:stretch>
        </p:blipFill>
        <p:spPr>
          <a:xfrm>
            <a:off x="6581255" y="3720742"/>
            <a:ext cx="4901403" cy="2070842"/>
          </a:xfrm>
          <a:prstGeom prst="rect">
            <a:avLst/>
          </a:prstGeom>
        </p:spPr>
      </p:pic>
      <p:pic>
        <p:nvPicPr>
          <p:cNvPr id="5" name="Picture 4">
            <a:extLst>
              <a:ext uri="{FF2B5EF4-FFF2-40B4-BE49-F238E27FC236}">
                <a16:creationId xmlns:a16="http://schemas.microsoft.com/office/drawing/2014/main" id="{D9A29EE2-89ED-EAAD-D0ED-2692D5E121B6}"/>
              </a:ext>
            </a:extLst>
          </p:cNvPr>
          <p:cNvPicPr>
            <a:picLocks noChangeAspect="1"/>
          </p:cNvPicPr>
          <p:nvPr/>
        </p:nvPicPr>
        <p:blipFill>
          <a:blip r:embed="rId3"/>
          <a:stretch>
            <a:fillRect/>
          </a:stretch>
        </p:blipFill>
        <p:spPr>
          <a:xfrm>
            <a:off x="8286942" y="1368724"/>
            <a:ext cx="1753338" cy="1753338"/>
          </a:xfrm>
          <a:prstGeom prst="rect">
            <a:avLst/>
          </a:prstGeom>
        </p:spPr>
      </p:pic>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0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3252994"/>
      </p:ext>
    </p:extLst>
  </p:cSld>
  <p:clrMapOvr>
    <a:masterClrMapping/>
  </p:clrMapOvr>
</p:sld>
</file>

<file path=ppt/theme/theme1.xml><?xml version="1.0" encoding="utf-8"?>
<a:theme xmlns:a="http://schemas.openxmlformats.org/drawingml/2006/main" name="GradientVTI">
  <a:themeElements>
    <a:clrScheme name="Office">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1261</TotalTime>
  <Words>5093</Words>
  <Application>Microsoft Office PowerPoint</Application>
  <PresentationFormat>Widescreen</PresentationFormat>
  <Paragraphs>565</Paragraphs>
  <Slides>64</Slides>
  <Notes>8</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64</vt:i4>
      </vt:variant>
    </vt:vector>
  </HeadingPairs>
  <TitlesOfParts>
    <vt:vector size="78" baseType="lpstr">
      <vt:lpstr>-apple-system</vt:lpstr>
      <vt:lpstr>Arial</vt:lpstr>
      <vt:lpstr>Arial Narrow</vt:lpstr>
      <vt:lpstr>Calibri</vt:lpstr>
      <vt:lpstr>Inter</vt:lpstr>
      <vt:lpstr>Poppins</vt:lpstr>
      <vt:lpstr>Roboto</vt:lpstr>
      <vt:lpstr>Symbol</vt:lpstr>
      <vt:lpstr>Tahoma</vt:lpstr>
      <vt:lpstr>Times New Roman</vt:lpstr>
      <vt:lpstr>Univers</vt:lpstr>
      <vt:lpstr>Verdana</vt:lpstr>
      <vt:lpstr>Wingdings 2</vt:lpstr>
      <vt:lpstr>GradientVTI</vt:lpstr>
      <vt:lpstr>Project Management </vt:lpstr>
      <vt:lpstr>Advantages of Using Formal  Project Management</vt:lpstr>
      <vt:lpstr>What Is a Project?</vt:lpstr>
      <vt:lpstr>The Triple Constraint</vt:lpstr>
      <vt:lpstr>What is Project Management?</vt:lpstr>
      <vt:lpstr>Project Stakeholders</vt:lpstr>
      <vt:lpstr>10 Project Management Knowledge Areas</vt:lpstr>
      <vt:lpstr>Project Success</vt:lpstr>
      <vt:lpstr>Project, Program, and Portfolio</vt:lpstr>
      <vt:lpstr>Project Portfolio Management</vt:lpstr>
      <vt:lpstr>The Role of the Project Manager</vt:lpstr>
      <vt:lpstr>Importance of Leadership Skills</vt:lpstr>
      <vt:lpstr>A Systems View of Project Management</vt:lpstr>
      <vt:lpstr>Organizational Structures</vt:lpstr>
      <vt:lpstr>Project Life Cycle</vt:lpstr>
      <vt:lpstr>Project Phases</vt:lpstr>
      <vt:lpstr>Product Life Cycles</vt:lpstr>
      <vt:lpstr>Agile Software Development</vt:lpstr>
      <vt:lpstr>Project Management Process Groups</vt:lpstr>
      <vt:lpstr>The project management process groups</vt:lpstr>
      <vt:lpstr>project integration management</vt:lpstr>
      <vt:lpstr>Project Selection</vt:lpstr>
      <vt:lpstr>Project Integration Management Processes</vt:lpstr>
      <vt:lpstr>Project Integration Management Processes</vt:lpstr>
      <vt:lpstr>Project Integration Management Processes</vt:lpstr>
      <vt:lpstr>Project Integration Management Processes</vt:lpstr>
      <vt:lpstr>Project Integration Management Processes</vt:lpstr>
      <vt:lpstr>Project Integration Management Processes</vt:lpstr>
      <vt:lpstr>Project Integration Management Processes</vt:lpstr>
      <vt:lpstr>Project Integration Management Processes</vt:lpstr>
      <vt:lpstr>Project Scope Management</vt:lpstr>
      <vt:lpstr>Project Scope Management Processes</vt:lpstr>
      <vt:lpstr>Approaches to Developing WBSs</vt:lpstr>
      <vt:lpstr>Best Practices for Avoiding Scope Problems</vt:lpstr>
      <vt:lpstr>What Is Project Time Management?</vt:lpstr>
      <vt:lpstr>Notes of Project Time Management Processes</vt:lpstr>
      <vt:lpstr>Network Diagrams</vt:lpstr>
      <vt:lpstr>Arrow Diagramming Method (ADM)</vt:lpstr>
      <vt:lpstr>Precedence Diagramming Method (PDM)</vt:lpstr>
      <vt:lpstr>Cont. Notes</vt:lpstr>
      <vt:lpstr>Tools for Developing the schedule</vt:lpstr>
      <vt:lpstr>Example on Calculating CP</vt:lpstr>
      <vt:lpstr>Cont. Tools for Developing the schedule</vt:lpstr>
      <vt:lpstr>Example of pert</vt:lpstr>
      <vt:lpstr>What is Cost and Project Cost Management?</vt:lpstr>
      <vt:lpstr>Basic Principles of Cost Management</vt:lpstr>
      <vt:lpstr>Notes for Project Cost Management Processes:  </vt:lpstr>
      <vt:lpstr>Earned Value Management Terms</vt:lpstr>
      <vt:lpstr>What Is Project Quality Management?</vt:lpstr>
      <vt:lpstr>Notes for Quality Management</vt:lpstr>
      <vt:lpstr>Six Sigma</vt:lpstr>
      <vt:lpstr>Six 9s of Quality</vt:lpstr>
      <vt:lpstr>Testing</vt:lpstr>
      <vt:lpstr>Notes</vt:lpstr>
      <vt:lpstr>Project Stakeholder Management Processes</vt:lpstr>
      <vt:lpstr>Cont.</vt:lpstr>
      <vt:lpstr>Risk Management</vt:lpstr>
      <vt:lpstr>The Importance of Project Risk Management</vt:lpstr>
      <vt:lpstr>Project Risk Management Processes</vt:lpstr>
      <vt:lpstr>Cont. Project Risk Management Processes</vt:lpstr>
      <vt:lpstr>Note.</vt:lpstr>
      <vt:lpstr>5 Planning Risk Responses</vt:lpstr>
      <vt:lpstr>6 Controlling Risks</vt:lpstr>
      <vt:lpstr>Task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Management</dc:title>
  <dc:creator>عبدالرحمن مصطفى محمود خليل</dc:creator>
  <cp:lastModifiedBy>عبدالرحمن مصطفى محمود خليل</cp:lastModifiedBy>
  <cp:revision>91</cp:revision>
  <dcterms:created xsi:type="dcterms:W3CDTF">2023-04-19T20:59:27Z</dcterms:created>
  <dcterms:modified xsi:type="dcterms:W3CDTF">2023-05-17T16:43:51Z</dcterms:modified>
</cp:coreProperties>
</file>

<file path=docProps/thumbnail.jpeg>
</file>